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3"/>
    <p:sldId id="257" r:id="rId4"/>
    <p:sldId id="258" r:id="rId5"/>
    <p:sldId id="263" r:id="rId6"/>
    <p:sldId id="264" r:id="rId7"/>
    <p:sldId id="265" r:id="rId8"/>
    <p:sldId id="259" r:id="rId9"/>
    <p:sldId id="266" r:id="rId10"/>
    <p:sldId id="267" r:id="rId11"/>
    <p:sldId id="268" r:id="rId12"/>
    <p:sldId id="269" r:id="rId13"/>
    <p:sldId id="260" r:id="rId14"/>
    <p:sldId id="270" r:id="rId15"/>
    <p:sldId id="271" r:id="rId16"/>
    <p:sldId id="272" r:id="rId17"/>
    <p:sldId id="261" r:id="rId18"/>
    <p:sldId id="273" r:id="rId19"/>
    <p:sldId id="274" r:id="rId20"/>
    <p:sldId id="275" r:id="rId21"/>
    <p:sldId id="276" r:id="rId22"/>
    <p:sldId id="262" r:id="rId23"/>
    <p:sldId id="277" r:id="rId24"/>
    <p:sldId id="278" r:id="rId25"/>
    <p:sldId id="279" r:id="rId26"/>
    <p:sldId id="280" r:id="rId27"/>
  </p:sldIdLst>
  <p:sldSz cx="9144000" cy="5143500" type="screen16x9"/>
  <p:notesSz cx="6858000" cy="9144000"/>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FEFA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450" y="-1776"/>
      </p:cViewPr>
      <p:guideLst>
        <p:guide orient="horz" pos="1620"/>
        <p:guide pos="2880"/>
      </p:guideLst>
    </p:cSldViewPr>
  </p:slid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3AD4687C-C755-4BB9-A989-51D65373B122}"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6649A0B-6E84-4D81-8BB5-3304024CC7D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3AD4687C-C755-4BB9-A989-51D65373B122}"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6649A0B-6E84-4D81-8BB5-3304024CC7D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3845"/>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2" y="273845"/>
            <a:ext cx="5800725" cy="4358879"/>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3AD4687C-C755-4BB9-A989-51D65373B122}"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6649A0B-6E84-4D81-8BB5-3304024CC7D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3AD4687C-C755-4BB9-A989-51D65373B122}"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6649A0B-6E84-4D81-8BB5-3304024CC7D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5"/>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9"/>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Date Placeholder 3"/>
          <p:cNvSpPr>
            <a:spLocks noGrp="1"/>
          </p:cNvSpPr>
          <p:nvPr>
            <p:ph type="dt" sz="half" idx="10"/>
          </p:nvPr>
        </p:nvSpPr>
        <p:spPr/>
        <p:txBody>
          <a:bodyPr/>
          <a:lstStyle/>
          <a:p>
            <a:fld id="{3AD4687C-C755-4BB9-A989-51D65373B122}"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6649A0B-6E84-4D81-8BB5-3304024CC7D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3AD4687C-C755-4BB9-A989-51D65373B122}"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6649A0B-6E84-4D81-8BB5-3304024CC7D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endParaRPr lang="zh-CN" altLang="en-US" smtClean="0"/>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p:nvPr>
        </p:nvSpPr>
        <p:spPr>
          <a:xfrm>
            <a:off x="4629152"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endParaRPr lang="zh-CN" altLang="en-US" smtClean="0"/>
          </a:p>
        </p:txBody>
      </p:sp>
      <p:sp>
        <p:nvSpPr>
          <p:cNvPr id="6" name="Content Placeholder 5"/>
          <p:cNvSpPr>
            <a:spLocks noGrp="1"/>
          </p:cNvSpPr>
          <p:nvPr>
            <p:ph sz="quarter" idx="4"/>
          </p:nvPr>
        </p:nvSpPr>
        <p:spPr>
          <a:xfrm>
            <a:off x="4629152" y="1878806"/>
            <a:ext cx="3887391" cy="2763441"/>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3AD4687C-C755-4BB9-A989-51D65373B122}"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6649A0B-6E84-4D81-8BB5-3304024CC7D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3AD4687C-C755-4BB9-A989-51D65373B122}"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6649A0B-6E84-4D81-8BB5-3304024CC7D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D4687C-C755-4BB9-A989-51D65373B122}"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6649A0B-6E84-4D81-8BB5-3304024CC7D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70"/>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p:nvPr>
        </p:nvSpPr>
        <p:spPr>
          <a:xfrm>
            <a:off x="629841" y="1543051"/>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Date Placeholder 4"/>
          <p:cNvSpPr>
            <a:spLocks noGrp="1"/>
          </p:cNvSpPr>
          <p:nvPr>
            <p:ph type="dt" sz="half" idx="10"/>
          </p:nvPr>
        </p:nvSpPr>
        <p:spPr/>
        <p:txBody>
          <a:bodyPr/>
          <a:lstStyle/>
          <a:p>
            <a:fld id="{3AD4687C-C755-4BB9-A989-51D65373B122}"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6649A0B-6E84-4D81-8BB5-3304024CC7D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70"/>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1"/>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Date Placeholder 4"/>
          <p:cNvSpPr>
            <a:spLocks noGrp="1"/>
          </p:cNvSpPr>
          <p:nvPr>
            <p:ph type="dt" sz="half" idx="10"/>
          </p:nvPr>
        </p:nvSpPr>
        <p:spPr/>
        <p:txBody>
          <a:bodyPr/>
          <a:lstStyle/>
          <a:p>
            <a:fld id="{3AD4687C-C755-4BB9-A989-51D65373B122}"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6649A0B-6E84-4D81-8BB5-3304024CC7D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EFAE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3AD4687C-C755-4BB9-A989-51D65373B122}" type="datetimeFigureOut">
              <a:rPr lang="zh-CN" altLang="en-US" smtClean="0"/>
            </a:fld>
            <a:endParaRPr lang="zh-CN" altLang="en-US"/>
          </a:p>
        </p:txBody>
      </p:sp>
      <p:sp>
        <p:nvSpPr>
          <p:cNvPr id="5" name="Footer Placeholder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F6649A0B-6E84-4D81-8BB5-3304024CC7D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4.jpeg"/><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3514164" y="769326"/>
            <a:ext cx="2107144" cy="1550082"/>
            <a:chOff x="3326607" y="947688"/>
            <a:chExt cx="2140743" cy="1574800"/>
          </a:xfrm>
        </p:grpSpPr>
        <p:grpSp>
          <p:nvGrpSpPr>
            <p:cNvPr id="5" name="组合 4"/>
            <p:cNvGrpSpPr/>
            <p:nvPr/>
          </p:nvGrpSpPr>
          <p:grpSpPr>
            <a:xfrm>
              <a:off x="3813175" y="947688"/>
              <a:ext cx="1500187" cy="1498600"/>
              <a:chOff x="1978025" y="1323975"/>
              <a:chExt cx="1500187" cy="1498600"/>
            </a:xfrm>
          </p:grpSpPr>
          <p:sp>
            <p:nvSpPr>
              <p:cNvPr id="46" name="Oval 6"/>
              <p:cNvSpPr>
                <a:spLocks noChangeArrowheads="1"/>
              </p:cNvSpPr>
              <p:nvPr/>
            </p:nvSpPr>
            <p:spPr bwMode="auto">
              <a:xfrm>
                <a:off x="1978025" y="1323975"/>
                <a:ext cx="1500187" cy="1498600"/>
              </a:xfrm>
              <a:prstGeom prst="ellipse">
                <a:avLst/>
              </a:prstGeom>
              <a:solidFill>
                <a:srgbClr val="DEEDF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7"/>
              <p:cNvSpPr/>
              <p:nvPr/>
            </p:nvSpPr>
            <p:spPr bwMode="auto">
              <a:xfrm>
                <a:off x="1978025" y="2073275"/>
                <a:ext cx="1409700" cy="749300"/>
              </a:xfrm>
              <a:custGeom>
                <a:avLst/>
                <a:gdLst>
                  <a:gd name="T0" fmla="*/ 354 w 376"/>
                  <a:gd name="T1" fmla="*/ 94 h 200"/>
                  <a:gd name="T2" fmla="*/ 242 w 376"/>
                  <a:gd name="T3" fmla="*/ 120 h 200"/>
                  <a:gd name="T4" fmla="*/ 25 w 376"/>
                  <a:gd name="T5" fmla="*/ 0 h 200"/>
                  <a:gd name="T6" fmla="*/ 0 w 376"/>
                  <a:gd name="T7" fmla="*/ 1 h 200"/>
                  <a:gd name="T8" fmla="*/ 151 w 376"/>
                  <a:gd name="T9" fmla="*/ 194 h 200"/>
                  <a:gd name="T10" fmla="*/ 200 w 376"/>
                  <a:gd name="T11" fmla="*/ 200 h 200"/>
                  <a:gd name="T12" fmla="*/ 271 w 376"/>
                  <a:gd name="T13" fmla="*/ 187 h 200"/>
                  <a:gd name="T14" fmla="*/ 376 w 376"/>
                  <a:gd name="T15" fmla="*/ 95 h 200"/>
                  <a:gd name="T16" fmla="*/ 354 w 376"/>
                  <a:gd name="T17" fmla="*/ 9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6" h="200">
                    <a:moveTo>
                      <a:pt x="354" y="94"/>
                    </a:moveTo>
                    <a:cubicBezTo>
                      <a:pt x="314" y="94"/>
                      <a:pt x="276" y="103"/>
                      <a:pt x="242" y="120"/>
                    </a:cubicBezTo>
                    <a:cubicBezTo>
                      <a:pt x="196" y="48"/>
                      <a:pt x="116" y="0"/>
                      <a:pt x="25" y="0"/>
                    </a:cubicBezTo>
                    <a:cubicBezTo>
                      <a:pt x="16" y="0"/>
                      <a:pt x="8" y="0"/>
                      <a:pt x="0" y="1"/>
                    </a:cubicBezTo>
                    <a:cubicBezTo>
                      <a:pt x="1" y="94"/>
                      <a:pt x="65" y="172"/>
                      <a:pt x="151" y="194"/>
                    </a:cubicBezTo>
                    <a:cubicBezTo>
                      <a:pt x="167" y="198"/>
                      <a:pt x="183" y="200"/>
                      <a:pt x="200" y="200"/>
                    </a:cubicBezTo>
                    <a:cubicBezTo>
                      <a:pt x="225" y="200"/>
                      <a:pt x="249" y="195"/>
                      <a:pt x="271" y="187"/>
                    </a:cubicBezTo>
                    <a:cubicBezTo>
                      <a:pt x="316" y="169"/>
                      <a:pt x="353" y="137"/>
                      <a:pt x="376" y="95"/>
                    </a:cubicBezTo>
                    <a:cubicBezTo>
                      <a:pt x="369" y="94"/>
                      <a:pt x="362" y="94"/>
                      <a:pt x="354" y="94"/>
                    </a:cubicBezTo>
                    <a:close/>
                  </a:path>
                </a:pathLst>
              </a:custGeom>
              <a:solidFill>
                <a:srgbClr val="C6E6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8"/>
              <p:cNvSpPr/>
              <p:nvPr/>
            </p:nvSpPr>
            <p:spPr bwMode="auto">
              <a:xfrm>
                <a:off x="2120900" y="1841500"/>
                <a:ext cx="93662" cy="254000"/>
              </a:xfrm>
              <a:custGeom>
                <a:avLst/>
                <a:gdLst>
                  <a:gd name="T0" fmla="*/ 25 w 25"/>
                  <a:gd name="T1" fmla="*/ 25 h 68"/>
                  <a:gd name="T2" fmla="*/ 13 w 25"/>
                  <a:gd name="T3" fmla="*/ 0 h 68"/>
                  <a:gd name="T4" fmla="*/ 0 w 25"/>
                  <a:gd name="T5" fmla="*/ 25 h 68"/>
                  <a:gd name="T6" fmla="*/ 11 w 25"/>
                  <a:gd name="T7" fmla="*/ 50 h 68"/>
                  <a:gd name="T8" fmla="*/ 11 w 25"/>
                  <a:gd name="T9" fmla="*/ 68 h 68"/>
                  <a:gd name="T10" fmla="*/ 15 w 25"/>
                  <a:gd name="T11" fmla="*/ 68 h 68"/>
                  <a:gd name="T12" fmla="*/ 15 w 25"/>
                  <a:gd name="T13" fmla="*/ 50 h 68"/>
                  <a:gd name="T14" fmla="*/ 25 w 25"/>
                  <a:gd name="T15" fmla="*/ 25 h 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 h="68">
                    <a:moveTo>
                      <a:pt x="25" y="25"/>
                    </a:moveTo>
                    <a:cubicBezTo>
                      <a:pt x="25" y="17"/>
                      <a:pt x="21" y="0"/>
                      <a:pt x="13" y="0"/>
                    </a:cubicBezTo>
                    <a:cubicBezTo>
                      <a:pt x="4" y="0"/>
                      <a:pt x="0" y="17"/>
                      <a:pt x="0" y="25"/>
                    </a:cubicBezTo>
                    <a:cubicBezTo>
                      <a:pt x="0" y="32"/>
                      <a:pt x="2" y="48"/>
                      <a:pt x="11" y="50"/>
                    </a:cubicBezTo>
                    <a:cubicBezTo>
                      <a:pt x="11" y="68"/>
                      <a:pt x="11" y="68"/>
                      <a:pt x="11" y="68"/>
                    </a:cubicBezTo>
                    <a:cubicBezTo>
                      <a:pt x="15" y="68"/>
                      <a:pt x="15" y="68"/>
                      <a:pt x="15" y="68"/>
                    </a:cubicBezTo>
                    <a:cubicBezTo>
                      <a:pt x="15" y="50"/>
                      <a:pt x="15" y="50"/>
                      <a:pt x="15" y="50"/>
                    </a:cubicBezTo>
                    <a:cubicBezTo>
                      <a:pt x="24" y="48"/>
                      <a:pt x="25" y="32"/>
                      <a:pt x="25" y="25"/>
                    </a:cubicBezTo>
                    <a:close/>
                  </a:path>
                </a:pathLst>
              </a:custGeom>
              <a:solidFill>
                <a:srgbClr val="C6E6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9"/>
              <p:cNvSpPr/>
              <p:nvPr/>
            </p:nvSpPr>
            <p:spPr bwMode="auto">
              <a:xfrm>
                <a:off x="3246438" y="1773238"/>
                <a:ext cx="74612" cy="206375"/>
              </a:xfrm>
              <a:custGeom>
                <a:avLst/>
                <a:gdLst>
                  <a:gd name="T0" fmla="*/ 20 w 20"/>
                  <a:gd name="T1" fmla="*/ 20 h 55"/>
                  <a:gd name="T2" fmla="*/ 10 w 20"/>
                  <a:gd name="T3" fmla="*/ 0 h 55"/>
                  <a:gd name="T4" fmla="*/ 0 w 20"/>
                  <a:gd name="T5" fmla="*/ 20 h 55"/>
                  <a:gd name="T6" fmla="*/ 9 w 20"/>
                  <a:gd name="T7" fmla="*/ 41 h 55"/>
                  <a:gd name="T8" fmla="*/ 9 w 20"/>
                  <a:gd name="T9" fmla="*/ 55 h 55"/>
                  <a:gd name="T10" fmla="*/ 12 w 20"/>
                  <a:gd name="T11" fmla="*/ 55 h 55"/>
                  <a:gd name="T12" fmla="*/ 12 w 20"/>
                  <a:gd name="T13" fmla="*/ 41 h 55"/>
                  <a:gd name="T14" fmla="*/ 20 w 20"/>
                  <a:gd name="T15" fmla="*/ 20 h 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 h="55">
                    <a:moveTo>
                      <a:pt x="20" y="20"/>
                    </a:moveTo>
                    <a:cubicBezTo>
                      <a:pt x="20" y="14"/>
                      <a:pt x="17" y="0"/>
                      <a:pt x="10" y="0"/>
                    </a:cubicBezTo>
                    <a:cubicBezTo>
                      <a:pt x="4" y="0"/>
                      <a:pt x="0" y="14"/>
                      <a:pt x="0" y="20"/>
                    </a:cubicBezTo>
                    <a:cubicBezTo>
                      <a:pt x="0" y="26"/>
                      <a:pt x="2" y="39"/>
                      <a:pt x="9" y="41"/>
                    </a:cubicBezTo>
                    <a:cubicBezTo>
                      <a:pt x="9" y="55"/>
                      <a:pt x="9" y="55"/>
                      <a:pt x="9" y="55"/>
                    </a:cubicBezTo>
                    <a:cubicBezTo>
                      <a:pt x="12" y="55"/>
                      <a:pt x="12" y="55"/>
                      <a:pt x="12" y="55"/>
                    </a:cubicBezTo>
                    <a:cubicBezTo>
                      <a:pt x="12" y="41"/>
                      <a:pt x="12" y="41"/>
                      <a:pt x="12" y="41"/>
                    </a:cubicBezTo>
                    <a:cubicBezTo>
                      <a:pt x="19" y="39"/>
                      <a:pt x="20" y="26"/>
                      <a:pt x="20" y="20"/>
                    </a:cubicBezTo>
                    <a:close/>
                  </a:path>
                </a:pathLst>
              </a:custGeom>
              <a:solidFill>
                <a:srgbClr val="C6E6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6" name="组合 5"/>
            <p:cNvGrpSpPr/>
            <p:nvPr/>
          </p:nvGrpSpPr>
          <p:grpSpPr>
            <a:xfrm>
              <a:off x="3326607" y="1922413"/>
              <a:ext cx="446087" cy="581026"/>
              <a:chOff x="3326607" y="2279650"/>
              <a:chExt cx="446087" cy="581026"/>
            </a:xfrm>
          </p:grpSpPr>
          <p:sp>
            <p:nvSpPr>
              <p:cNvPr id="36" name="Line 28"/>
              <p:cNvSpPr>
                <a:spLocks noChangeShapeType="1"/>
              </p:cNvSpPr>
              <p:nvPr/>
            </p:nvSpPr>
            <p:spPr bwMode="auto">
              <a:xfrm>
                <a:off x="3328988" y="2859782"/>
                <a:ext cx="230187" cy="0"/>
              </a:xfrm>
              <a:prstGeom prst="line">
                <a:avLst/>
              </a:prstGeom>
              <a:noFill/>
              <a:ln w="6350" cap="rnd">
                <a:solidFill>
                  <a:srgbClr val="12B789"/>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7" name="Line 29"/>
              <p:cNvSpPr>
                <a:spLocks noChangeShapeType="1"/>
              </p:cNvSpPr>
              <p:nvPr/>
            </p:nvSpPr>
            <p:spPr bwMode="auto">
              <a:xfrm>
                <a:off x="3592512" y="2859782"/>
                <a:ext cx="49212" cy="0"/>
              </a:xfrm>
              <a:prstGeom prst="line">
                <a:avLst/>
              </a:prstGeom>
              <a:noFill/>
              <a:ln w="6350" cap="rnd">
                <a:solidFill>
                  <a:srgbClr val="12B789"/>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grpSp>
            <p:nvGrpSpPr>
              <p:cNvPr id="38" name="组合 37"/>
              <p:cNvGrpSpPr/>
              <p:nvPr/>
            </p:nvGrpSpPr>
            <p:grpSpPr>
              <a:xfrm>
                <a:off x="3326607" y="2279650"/>
                <a:ext cx="446087" cy="581026"/>
                <a:chOff x="1493838" y="2298700"/>
                <a:chExt cx="446087" cy="581026"/>
              </a:xfrm>
            </p:grpSpPr>
            <p:sp>
              <p:nvSpPr>
                <p:cNvPr id="39" name="Freeform 30"/>
                <p:cNvSpPr/>
                <p:nvPr/>
              </p:nvSpPr>
              <p:spPr bwMode="auto">
                <a:xfrm>
                  <a:off x="1520825" y="2317750"/>
                  <a:ext cx="400050" cy="512763"/>
                </a:xfrm>
                <a:custGeom>
                  <a:avLst/>
                  <a:gdLst>
                    <a:gd name="T0" fmla="*/ 37 w 252"/>
                    <a:gd name="T1" fmla="*/ 323 h 323"/>
                    <a:gd name="T2" fmla="*/ 0 w 252"/>
                    <a:gd name="T3" fmla="*/ 295 h 323"/>
                    <a:gd name="T4" fmla="*/ 215 w 252"/>
                    <a:gd name="T5" fmla="*/ 0 h 323"/>
                    <a:gd name="T6" fmla="*/ 252 w 252"/>
                    <a:gd name="T7" fmla="*/ 28 h 323"/>
                    <a:gd name="T8" fmla="*/ 37 w 252"/>
                    <a:gd name="T9" fmla="*/ 323 h 323"/>
                  </a:gdLst>
                  <a:ahLst/>
                  <a:cxnLst>
                    <a:cxn ang="0">
                      <a:pos x="T0" y="T1"/>
                    </a:cxn>
                    <a:cxn ang="0">
                      <a:pos x="T2" y="T3"/>
                    </a:cxn>
                    <a:cxn ang="0">
                      <a:pos x="T4" y="T5"/>
                    </a:cxn>
                    <a:cxn ang="0">
                      <a:pos x="T6" y="T7"/>
                    </a:cxn>
                    <a:cxn ang="0">
                      <a:pos x="T8" y="T9"/>
                    </a:cxn>
                  </a:cxnLst>
                  <a:rect l="0" t="0" r="r" b="b"/>
                  <a:pathLst>
                    <a:path w="252" h="323">
                      <a:moveTo>
                        <a:pt x="37" y="323"/>
                      </a:moveTo>
                      <a:lnTo>
                        <a:pt x="0" y="295"/>
                      </a:lnTo>
                      <a:lnTo>
                        <a:pt x="215" y="0"/>
                      </a:lnTo>
                      <a:lnTo>
                        <a:pt x="252" y="28"/>
                      </a:lnTo>
                      <a:lnTo>
                        <a:pt x="37" y="323"/>
                      </a:lnTo>
                      <a:close/>
                    </a:path>
                  </a:pathLst>
                </a:custGeom>
                <a:solidFill>
                  <a:srgbClr val="FFBC6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Freeform 31"/>
                <p:cNvSpPr/>
                <p:nvPr/>
              </p:nvSpPr>
              <p:spPr bwMode="auto">
                <a:xfrm>
                  <a:off x="1768475" y="2317750"/>
                  <a:ext cx="152400" cy="171450"/>
                </a:xfrm>
                <a:custGeom>
                  <a:avLst/>
                  <a:gdLst>
                    <a:gd name="T0" fmla="*/ 40 w 96"/>
                    <a:gd name="T1" fmla="*/ 108 h 108"/>
                    <a:gd name="T2" fmla="*/ 0 w 96"/>
                    <a:gd name="T3" fmla="*/ 80 h 108"/>
                    <a:gd name="T4" fmla="*/ 59 w 96"/>
                    <a:gd name="T5" fmla="*/ 0 h 108"/>
                    <a:gd name="T6" fmla="*/ 96 w 96"/>
                    <a:gd name="T7" fmla="*/ 28 h 108"/>
                    <a:gd name="T8" fmla="*/ 40 w 96"/>
                    <a:gd name="T9" fmla="*/ 108 h 108"/>
                  </a:gdLst>
                  <a:ahLst/>
                  <a:cxnLst>
                    <a:cxn ang="0">
                      <a:pos x="T0" y="T1"/>
                    </a:cxn>
                    <a:cxn ang="0">
                      <a:pos x="T2" y="T3"/>
                    </a:cxn>
                    <a:cxn ang="0">
                      <a:pos x="T4" y="T5"/>
                    </a:cxn>
                    <a:cxn ang="0">
                      <a:pos x="T6" y="T7"/>
                    </a:cxn>
                    <a:cxn ang="0">
                      <a:pos x="T8" y="T9"/>
                    </a:cxn>
                  </a:cxnLst>
                  <a:rect l="0" t="0" r="r" b="b"/>
                  <a:pathLst>
                    <a:path w="96" h="108">
                      <a:moveTo>
                        <a:pt x="40" y="108"/>
                      </a:moveTo>
                      <a:lnTo>
                        <a:pt x="0" y="80"/>
                      </a:lnTo>
                      <a:lnTo>
                        <a:pt x="59" y="0"/>
                      </a:lnTo>
                      <a:lnTo>
                        <a:pt x="96" y="28"/>
                      </a:lnTo>
                      <a:lnTo>
                        <a:pt x="40" y="108"/>
                      </a:lnTo>
                      <a:close/>
                    </a:path>
                  </a:pathLst>
                </a:custGeom>
                <a:solidFill>
                  <a:srgbClr val="FF91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1" name="Freeform 32"/>
                <p:cNvSpPr/>
                <p:nvPr/>
              </p:nvSpPr>
              <p:spPr bwMode="auto">
                <a:xfrm>
                  <a:off x="1738313" y="2376488"/>
                  <a:ext cx="130175" cy="169863"/>
                </a:xfrm>
                <a:custGeom>
                  <a:avLst/>
                  <a:gdLst>
                    <a:gd name="T0" fmla="*/ 4 w 35"/>
                    <a:gd name="T1" fmla="*/ 44 h 45"/>
                    <a:gd name="T2" fmla="*/ 1 w 35"/>
                    <a:gd name="T3" fmla="*/ 44 h 45"/>
                    <a:gd name="T4" fmla="*/ 1 w 35"/>
                    <a:gd name="T5" fmla="*/ 44 h 45"/>
                    <a:gd name="T6" fmla="*/ 1 w 35"/>
                    <a:gd name="T7" fmla="*/ 42 h 45"/>
                    <a:gd name="T8" fmla="*/ 31 w 35"/>
                    <a:gd name="T9" fmla="*/ 1 h 45"/>
                    <a:gd name="T10" fmla="*/ 33 w 35"/>
                    <a:gd name="T11" fmla="*/ 1 h 45"/>
                    <a:gd name="T12" fmla="*/ 33 w 35"/>
                    <a:gd name="T13" fmla="*/ 1 h 45"/>
                    <a:gd name="T14" fmla="*/ 34 w 35"/>
                    <a:gd name="T15" fmla="*/ 3 h 45"/>
                    <a:gd name="T16" fmla="*/ 4 w 35"/>
                    <a:gd name="T17" fmla="*/ 44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 h="45">
                      <a:moveTo>
                        <a:pt x="4" y="44"/>
                      </a:moveTo>
                      <a:cubicBezTo>
                        <a:pt x="3" y="45"/>
                        <a:pt x="2" y="45"/>
                        <a:pt x="1" y="44"/>
                      </a:cubicBezTo>
                      <a:cubicBezTo>
                        <a:pt x="1" y="44"/>
                        <a:pt x="1" y="44"/>
                        <a:pt x="1" y="44"/>
                      </a:cubicBezTo>
                      <a:cubicBezTo>
                        <a:pt x="1" y="44"/>
                        <a:pt x="0" y="43"/>
                        <a:pt x="1" y="42"/>
                      </a:cubicBezTo>
                      <a:cubicBezTo>
                        <a:pt x="31" y="1"/>
                        <a:pt x="31" y="1"/>
                        <a:pt x="31" y="1"/>
                      </a:cubicBezTo>
                      <a:cubicBezTo>
                        <a:pt x="31" y="0"/>
                        <a:pt x="32" y="0"/>
                        <a:pt x="33" y="1"/>
                      </a:cubicBezTo>
                      <a:cubicBezTo>
                        <a:pt x="33" y="1"/>
                        <a:pt x="33" y="1"/>
                        <a:pt x="33" y="1"/>
                      </a:cubicBezTo>
                      <a:cubicBezTo>
                        <a:pt x="34" y="2"/>
                        <a:pt x="35" y="3"/>
                        <a:pt x="34" y="3"/>
                      </a:cubicBezTo>
                      <a:lnTo>
                        <a:pt x="4" y="4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Freeform 33"/>
                <p:cNvSpPr/>
                <p:nvPr/>
              </p:nvSpPr>
              <p:spPr bwMode="auto">
                <a:xfrm>
                  <a:off x="1854200" y="2298700"/>
                  <a:ext cx="85725" cy="66675"/>
                </a:xfrm>
                <a:custGeom>
                  <a:avLst/>
                  <a:gdLst>
                    <a:gd name="T0" fmla="*/ 22 w 23"/>
                    <a:gd name="T1" fmla="*/ 17 h 18"/>
                    <a:gd name="T2" fmla="*/ 18 w 23"/>
                    <a:gd name="T3" fmla="*/ 17 h 18"/>
                    <a:gd name="T4" fmla="*/ 2 w 23"/>
                    <a:gd name="T5" fmla="*/ 5 h 18"/>
                    <a:gd name="T6" fmla="*/ 1 w 23"/>
                    <a:gd name="T7" fmla="*/ 1 h 18"/>
                    <a:gd name="T8" fmla="*/ 1 w 23"/>
                    <a:gd name="T9" fmla="*/ 1 h 18"/>
                    <a:gd name="T10" fmla="*/ 5 w 23"/>
                    <a:gd name="T11" fmla="*/ 1 h 18"/>
                    <a:gd name="T12" fmla="*/ 22 w 23"/>
                    <a:gd name="T13" fmla="*/ 13 h 18"/>
                    <a:gd name="T14" fmla="*/ 22 w 23"/>
                    <a:gd name="T15" fmla="*/ 17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 h="18">
                      <a:moveTo>
                        <a:pt x="22" y="17"/>
                      </a:moveTo>
                      <a:cubicBezTo>
                        <a:pt x="21" y="18"/>
                        <a:pt x="20" y="18"/>
                        <a:pt x="18" y="17"/>
                      </a:cubicBezTo>
                      <a:cubicBezTo>
                        <a:pt x="2" y="5"/>
                        <a:pt x="2" y="5"/>
                        <a:pt x="2" y="5"/>
                      </a:cubicBezTo>
                      <a:cubicBezTo>
                        <a:pt x="1" y="4"/>
                        <a:pt x="0" y="3"/>
                        <a:pt x="1" y="1"/>
                      </a:cubicBezTo>
                      <a:cubicBezTo>
                        <a:pt x="1" y="1"/>
                        <a:pt x="1" y="1"/>
                        <a:pt x="1" y="1"/>
                      </a:cubicBezTo>
                      <a:cubicBezTo>
                        <a:pt x="2" y="0"/>
                        <a:pt x="4" y="0"/>
                        <a:pt x="5" y="1"/>
                      </a:cubicBezTo>
                      <a:cubicBezTo>
                        <a:pt x="22" y="13"/>
                        <a:pt x="22" y="13"/>
                        <a:pt x="22" y="13"/>
                      </a:cubicBezTo>
                      <a:cubicBezTo>
                        <a:pt x="23" y="14"/>
                        <a:pt x="23" y="16"/>
                        <a:pt x="22" y="17"/>
                      </a:cubicBezTo>
                      <a:close/>
                    </a:path>
                  </a:pathLst>
                </a:custGeom>
                <a:solidFill>
                  <a:srgbClr val="502E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3" name="Freeform 34"/>
                <p:cNvSpPr/>
                <p:nvPr/>
              </p:nvSpPr>
              <p:spPr bwMode="auto">
                <a:xfrm>
                  <a:off x="1493838" y="2786063"/>
                  <a:ext cx="85725" cy="93663"/>
                </a:xfrm>
                <a:custGeom>
                  <a:avLst/>
                  <a:gdLst>
                    <a:gd name="T0" fmla="*/ 0 w 54"/>
                    <a:gd name="T1" fmla="*/ 59 h 59"/>
                    <a:gd name="T2" fmla="*/ 17 w 54"/>
                    <a:gd name="T3" fmla="*/ 0 h 59"/>
                    <a:gd name="T4" fmla="*/ 54 w 54"/>
                    <a:gd name="T5" fmla="*/ 28 h 59"/>
                    <a:gd name="T6" fmla="*/ 0 w 54"/>
                    <a:gd name="T7" fmla="*/ 59 h 59"/>
                  </a:gdLst>
                  <a:ahLst/>
                  <a:cxnLst>
                    <a:cxn ang="0">
                      <a:pos x="T0" y="T1"/>
                    </a:cxn>
                    <a:cxn ang="0">
                      <a:pos x="T2" y="T3"/>
                    </a:cxn>
                    <a:cxn ang="0">
                      <a:pos x="T4" y="T5"/>
                    </a:cxn>
                    <a:cxn ang="0">
                      <a:pos x="T6" y="T7"/>
                    </a:cxn>
                  </a:cxnLst>
                  <a:rect l="0" t="0" r="r" b="b"/>
                  <a:pathLst>
                    <a:path w="54" h="59">
                      <a:moveTo>
                        <a:pt x="0" y="59"/>
                      </a:moveTo>
                      <a:lnTo>
                        <a:pt x="17" y="0"/>
                      </a:lnTo>
                      <a:lnTo>
                        <a:pt x="54" y="28"/>
                      </a:lnTo>
                      <a:lnTo>
                        <a:pt x="0" y="59"/>
                      </a:lnTo>
                      <a:close/>
                    </a:path>
                  </a:pathLst>
                </a:custGeom>
                <a:solidFill>
                  <a:srgbClr val="FDE17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35"/>
                <p:cNvSpPr/>
                <p:nvPr/>
              </p:nvSpPr>
              <p:spPr bwMode="auto">
                <a:xfrm>
                  <a:off x="1520825" y="2778125"/>
                  <a:ext cx="66675" cy="52388"/>
                </a:xfrm>
                <a:custGeom>
                  <a:avLst/>
                  <a:gdLst>
                    <a:gd name="T0" fmla="*/ 42 w 42"/>
                    <a:gd name="T1" fmla="*/ 28 h 33"/>
                    <a:gd name="T2" fmla="*/ 2 w 42"/>
                    <a:gd name="T3" fmla="*/ 0 h 33"/>
                    <a:gd name="T4" fmla="*/ 0 w 42"/>
                    <a:gd name="T5" fmla="*/ 5 h 33"/>
                    <a:gd name="T6" fmla="*/ 37 w 42"/>
                    <a:gd name="T7" fmla="*/ 33 h 33"/>
                    <a:gd name="T8" fmla="*/ 42 w 42"/>
                    <a:gd name="T9" fmla="*/ 28 h 33"/>
                  </a:gdLst>
                  <a:ahLst/>
                  <a:cxnLst>
                    <a:cxn ang="0">
                      <a:pos x="T0" y="T1"/>
                    </a:cxn>
                    <a:cxn ang="0">
                      <a:pos x="T2" y="T3"/>
                    </a:cxn>
                    <a:cxn ang="0">
                      <a:pos x="T4" y="T5"/>
                    </a:cxn>
                    <a:cxn ang="0">
                      <a:pos x="T6" y="T7"/>
                    </a:cxn>
                    <a:cxn ang="0">
                      <a:pos x="T8" y="T9"/>
                    </a:cxn>
                  </a:cxnLst>
                  <a:rect l="0" t="0" r="r" b="b"/>
                  <a:pathLst>
                    <a:path w="42" h="33">
                      <a:moveTo>
                        <a:pt x="42" y="28"/>
                      </a:moveTo>
                      <a:lnTo>
                        <a:pt x="2" y="0"/>
                      </a:lnTo>
                      <a:lnTo>
                        <a:pt x="0" y="5"/>
                      </a:lnTo>
                      <a:lnTo>
                        <a:pt x="37" y="33"/>
                      </a:lnTo>
                      <a:lnTo>
                        <a:pt x="42" y="28"/>
                      </a:lnTo>
                      <a:close/>
                    </a:path>
                  </a:pathLst>
                </a:custGeom>
                <a:solidFill>
                  <a:srgbClr val="502E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36"/>
                <p:cNvSpPr/>
                <p:nvPr/>
              </p:nvSpPr>
              <p:spPr bwMode="auto">
                <a:xfrm>
                  <a:off x="1493838" y="2857500"/>
                  <a:ext cx="22225" cy="22225"/>
                </a:xfrm>
                <a:custGeom>
                  <a:avLst/>
                  <a:gdLst>
                    <a:gd name="T0" fmla="*/ 5 w 14"/>
                    <a:gd name="T1" fmla="*/ 0 h 14"/>
                    <a:gd name="T2" fmla="*/ 0 w 14"/>
                    <a:gd name="T3" fmla="*/ 14 h 14"/>
                    <a:gd name="T4" fmla="*/ 14 w 14"/>
                    <a:gd name="T5" fmla="*/ 7 h 14"/>
                    <a:gd name="T6" fmla="*/ 5 w 14"/>
                    <a:gd name="T7" fmla="*/ 0 h 14"/>
                  </a:gdLst>
                  <a:ahLst/>
                  <a:cxnLst>
                    <a:cxn ang="0">
                      <a:pos x="T0" y="T1"/>
                    </a:cxn>
                    <a:cxn ang="0">
                      <a:pos x="T2" y="T3"/>
                    </a:cxn>
                    <a:cxn ang="0">
                      <a:pos x="T4" y="T5"/>
                    </a:cxn>
                    <a:cxn ang="0">
                      <a:pos x="T6" y="T7"/>
                    </a:cxn>
                  </a:cxnLst>
                  <a:rect l="0" t="0" r="r" b="b"/>
                  <a:pathLst>
                    <a:path w="14" h="14">
                      <a:moveTo>
                        <a:pt x="5" y="0"/>
                      </a:moveTo>
                      <a:lnTo>
                        <a:pt x="0" y="14"/>
                      </a:lnTo>
                      <a:lnTo>
                        <a:pt x="14" y="7"/>
                      </a:lnTo>
                      <a:lnTo>
                        <a:pt x="5" y="0"/>
                      </a:lnTo>
                      <a:close/>
                    </a:path>
                  </a:pathLst>
                </a:custGeom>
                <a:solidFill>
                  <a:srgbClr val="12B78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7" name="组合 6"/>
            <p:cNvGrpSpPr/>
            <p:nvPr/>
          </p:nvGrpSpPr>
          <p:grpSpPr>
            <a:xfrm>
              <a:off x="4121150" y="1190576"/>
              <a:ext cx="1346200" cy="1114425"/>
              <a:chOff x="2286000" y="1566863"/>
              <a:chExt cx="1346200" cy="1114425"/>
            </a:xfrm>
          </p:grpSpPr>
          <p:sp>
            <p:nvSpPr>
              <p:cNvPr id="18" name="Freeform 10"/>
              <p:cNvSpPr/>
              <p:nvPr/>
            </p:nvSpPr>
            <p:spPr bwMode="auto">
              <a:xfrm>
                <a:off x="2878138" y="2343150"/>
                <a:ext cx="379412" cy="19050"/>
              </a:xfrm>
              <a:custGeom>
                <a:avLst/>
                <a:gdLst>
                  <a:gd name="T0" fmla="*/ 0 w 239"/>
                  <a:gd name="T1" fmla="*/ 12 h 12"/>
                  <a:gd name="T2" fmla="*/ 217 w 239"/>
                  <a:gd name="T3" fmla="*/ 12 h 12"/>
                  <a:gd name="T4" fmla="*/ 239 w 239"/>
                  <a:gd name="T5" fmla="*/ 0 h 12"/>
                  <a:gd name="T6" fmla="*/ 0 w 239"/>
                  <a:gd name="T7" fmla="*/ 0 h 12"/>
                  <a:gd name="T8" fmla="*/ 0 w 239"/>
                  <a:gd name="T9" fmla="*/ 12 h 12"/>
                </a:gdLst>
                <a:ahLst/>
                <a:cxnLst>
                  <a:cxn ang="0">
                    <a:pos x="T0" y="T1"/>
                  </a:cxn>
                  <a:cxn ang="0">
                    <a:pos x="T2" y="T3"/>
                  </a:cxn>
                  <a:cxn ang="0">
                    <a:pos x="T4" y="T5"/>
                  </a:cxn>
                  <a:cxn ang="0">
                    <a:pos x="T6" y="T7"/>
                  </a:cxn>
                  <a:cxn ang="0">
                    <a:pos x="T8" y="T9"/>
                  </a:cxn>
                </a:cxnLst>
                <a:rect l="0" t="0" r="r" b="b"/>
                <a:pathLst>
                  <a:path w="239" h="12">
                    <a:moveTo>
                      <a:pt x="0" y="12"/>
                    </a:moveTo>
                    <a:lnTo>
                      <a:pt x="217" y="12"/>
                    </a:lnTo>
                    <a:lnTo>
                      <a:pt x="239" y="0"/>
                    </a:lnTo>
                    <a:lnTo>
                      <a:pt x="0" y="0"/>
                    </a:lnTo>
                    <a:lnTo>
                      <a:pt x="0" y="12"/>
                    </a:lnTo>
                    <a:close/>
                  </a:path>
                </a:pathLst>
              </a:custGeom>
              <a:solidFill>
                <a:srgbClr val="B7C8D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11"/>
              <p:cNvSpPr/>
              <p:nvPr/>
            </p:nvSpPr>
            <p:spPr bwMode="auto">
              <a:xfrm>
                <a:off x="3257550" y="2241550"/>
                <a:ext cx="374650" cy="15875"/>
              </a:xfrm>
              <a:custGeom>
                <a:avLst/>
                <a:gdLst>
                  <a:gd name="T0" fmla="*/ 0 w 236"/>
                  <a:gd name="T1" fmla="*/ 10 h 10"/>
                  <a:gd name="T2" fmla="*/ 215 w 236"/>
                  <a:gd name="T3" fmla="*/ 10 h 10"/>
                  <a:gd name="T4" fmla="*/ 236 w 236"/>
                  <a:gd name="T5" fmla="*/ 0 h 10"/>
                  <a:gd name="T6" fmla="*/ 0 w 236"/>
                  <a:gd name="T7" fmla="*/ 0 h 10"/>
                  <a:gd name="T8" fmla="*/ 0 w 236"/>
                  <a:gd name="T9" fmla="*/ 10 h 10"/>
                </a:gdLst>
                <a:ahLst/>
                <a:cxnLst>
                  <a:cxn ang="0">
                    <a:pos x="T0" y="T1"/>
                  </a:cxn>
                  <a:cxn ang="0">
                    <a:pos x="T2" y="T3"/>
                  </a:cxn>
                  <a:cxn ang="0">
                    <a:pos x="T4" y="T5"/>
                  </a:cxn>
                  <a:cxn ang="0">
                    <a:pos x="T6" y="T7"/>
                  </a:cxn>
                  <a:cxn ang="0">
                    <a:pos x="T8" y="T9"/>
                  </a:cxn>
                </a:cxnLst>
                <a:rect l="0" t="0" r="r" b="b"/>
                <a:pathLst>
                  <a:path w="236" h="10">
                    <a:moveTo>
                      <a:pt x="0" y="10"/>
                    </a:moveTo>
                    <a:lnTo>
                      <a:pt x="215" y="10"/>
                    </a:lnTo>
                    <a:lnTo>
                      <a:pt x="236" y="0"/>
                    </a:lnTo>
                    <a:lnTo>
                      <a:pt x="0" y="0"/>
                    </a:lnTo>
                    <a:lnTo>
                      <a:pt x="0" y="10"/>
                    </a:lnTo>
                    <a:close/>
                  </a:path>
                </a:pathLst>
              </a:custGeom>
              <a:solidFill>
                <a:srgbClr val="B7C8D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13"/>
              <p:cNvSpPr/>
              <p:nvPr/>
            </p:nvSpPr>
            <p:spPr bwMode="auto">
              <a:xfrm>
                <a:off x="3128963" y="1968500"/>
                <a:ext cx="376237" cy="374650"/>
              </a:xfrm>
              <a:custGeom>
                <a:avLst/>
                <a:gdLst>
                  <a:gd name="T0" fmla="*/ 100 w 100"/>
                  <a:gd name="T1" fmla="*/ 0 h 100"/>
                  <a:gd name="T2" fmla="*/ 67 w 100"/>
                  <a:gd name="T3" fmla="*/ 0 h 100"/>
                  <a:gd name="T4" fmla="*/ 0 w 100"/>
                  <a:gd name="T5" fmla="*/ 0 h 100"/>
                  <a:gd name="T6" fmla="*/ 0 w 100"/>
                  <a:gd name="T7" fmla="*/ 67 h 100"/>
                  <a:gd name="T8" fmla="*/ 34 w 100"/>
                  <a:gd name="T9" fmla="*/ 100 h 100"/>
                  <a:gd name="T10" fmla="*/ 67 w 100"/>
                  <a:gd name="T11" fmla="*/ 67 h 100"/>
                  <a:gd name="T12" fmla="*/ 67 w 100"/>
                  <a:gd name="T13" fmla="*/ 34 h 100"/>
                  <a:gd name="T14" fmla="*/ 100 w 100"/>
                  <a:gd name="T15" fmla="*/ 0 h 1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0" h="100">
                    <a:moveTo>
                      <a:pt x="100" y="0"/>
                    </a:moveTo>
                    <a:cubicBezTo>
                      <a:pt x="67" y="0"/>
                      <a:pt x="67" y="0"/>
                      <a:pt x="67" y="0"/>
                    </a:cubicBezTo>
                    <a:cubicBezTo>
                      <a:pt x="0" y="0"/>
                      <a:pt x="0" y="0"/>
                      <a:pt x="0" y="0"/>
                    </a:cubicBezTo>
                    <a:cubicBezTo>
                      <a:pt x="0" y="67"/>
                      <a:pt x="0" y="67"/>
                      <a:pt x="0" y="67"/>
                    </a:cubicBezTo>
                    <a:cubicBezTo>
                      <a:pt x="0" y="85"/>
                      <a:pt x="15" y="100"/>
                      <a:pt x="34" y="100"/>
                    </a:cubicBezTo>
                    <a:cubicBezTo>
                      <a:pt x="52" y="100"/>
                      <a:pt x="67" y="85"/>
                      <a:pt x="67" y="67"/>
                    </a:cubicBezTo>
                    <a:cubicBezTo>
                      <a:pt x="67" y="34"/>
                      <a:pt x="67" y="34"/>
                      <a:pt x="67" y="34"/>
                    </a:cubicBezTo>
                    <a:cubicBezTo>
                      <a:pt x="67" y="15"/>
                      <a:pt x="82" y="0"/>
                      <a:pt x="100" y="0"/>
                    </a:cubicBezTo>
                    <a:close/>
                  </a:path>
                </a:pathLst>
              </a:custGeom>
              <a:solidFill>
                <a:srgbClr val="12B78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14"/>
              <p:cNvSpPr/>
              <p:nvPr/>
            </p:nvSpPr>
            <p:spPr bwMode="auto">
              <a:xfrm>
                <a:off x="3381375" y="1968500"/>
                <a:ext cx="250825" cy="273050"/>
              </a:xfrm>
              <a:custGeom>
                <a:avLst/>
                <a:gdLst>
                  <a:gd name="T0" fmla="*/ 33 w 67"/>
                  <a:gd name="T1" fmla="*/ 0 h 73"/>
                  <a:gd name="T2" fmla="*/ 0 w 67"/>
                  <a:gd name="T3" fmla="*/ 34 h 73"/>
                  <a:gd name="T4" fmla="*/ 0 w 67"/>
                  <a:gd name="T5" fmla="*/ 73 h 73"/>
                  <a:gd name="T6" fmla="*/ 67 w 67"/>
                  <a:gd name="T7" fmla="*/ 73 h 73"/>
                  <a:gd name="T8" fmla="*/ 67 w 67"/>
                  <a:gd name="T9" fmla="*/ 34 h 73"/>
                  <a:gd name="T10" fmla="*/ 33 w 67"/>
                  <a:gd name="T11" fmla="*/ 0 h 73"/>
                </a:gdLst>
                <a:ahLst/>
                <a:cxnLst>
                  <a:cxn ang="0">
                    <a:pos x="T0" y="T1"/>
                  </a:cxn>
                  <a:cxn ang="0">
                    <a:pos x="T2" y="T3"/>
                  </a:cxn>
                  <a:cxn ang="0">
                    <a:pos x="T4" y="T5"/>
                  </a:cxn>
                  <a:cxn ang="0">
                    <a:pos x="T6" y="T7"/>
                  </a:cxn>
                  <a:cxn ang="0">
                    <a:pos x="T8" y="T9"/>
                  </a:cxn>
                  <a:cxn ang="0">
                    <a:pos x="T10" y="T11"/>
                  </a:cxn>
                </a:cxnLst>
                <a:rect l="0" t="0" r="r" b="b"/>
                <a:pathLst>
                  <a:path w="67" h="73">
                    <a:moveTo>
                      <a:pt x="33" y="0"/>
                    </a:moveTo>
                    <a:cubicBezTo>
                      <a:pt x="15" y="0"/>
                      <a:pt x="0" y="15"/>
                      <a:pt x="0" y="34"/>
                    </a:cubicBezTo>
                    <a:cubicBezTo>
                      <a:pt x="0" y="73"/>
                      <a:pt x="0" y="73"/>
                      <a:pt x="0" y="73"/>
                    </a:cubicBezTo>
                    <a:cubicBezTo>
                      <a:pt x="67" y="73"/>
                      <a:pt x="67" y="73"/>
                      <a:pt x="67" y="73"/>
                    </a:cubicBezTo>
                    <a:cubicBezTo>
                      <a:pt x="67" y="34"/>
                      <a:pt x="67" y="34"/>
                      <a:pt x="67" y="34"/>
                    </a:cubicBezTo>
                    <a:cubicBezTo>
                      <a:pt x="67" y="15"/>
                      <a:pt x="52" y="0"/>
                      <a:pt x="33"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Line 25"/>
              <p:cNvSpPr>
                <a:spLocks noChangeShapeType="1"/>
              </p:cNvSpPr>
              <p:nvPr/>
            </p:nvSpPr>
            <p:spPr bwMode="auto">
              <a:xfrm>
                <a:off x="2905125" y="2073275"/>
                <a:ext cx="377825" cy="0"/>
              </a:xfrm>
              <a:prstGeom prst="line">
                <a:avLst/>
              </a:prstGeom>
              <a:noFill/>
              <a:ln w="6350" cap="rnd">
                <a:solidFill>
                  <a:srgbClr val="FFFFFF"/>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23" name="Line 26"/>
              <p:cNvSpPr>
                <a:spLocks noChangeShapeType="1"/>
              </p:cNvSpPr>
              <p:nvPr/>
            </p:nvSpPr>
            <p:spPr bwMode="auto">
              <a:xfrm>
                <a:off x="2905125" y="2216150"/>
                <a:ext cx="377825" cy="0"/>
              </a:xfrm>
              <a:prstGeom prst="line">
                <a:avLst/>
              </a:prstGeom>
              <a:noFill/>
              <a:ln w="6350" cap="rnd">
                <a:solidFill>
                  <a:srgbClr val="FFFFFF"/>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24" name="Freeform 12"/>
              <p:cNvSpPr/>
              <p:nvPr/>
            </p:nvSpPr>
            <p:spPr bwMode="auto">
              <a:xfrm>
                <a:off x="2878138" y="1566863"/>
                <a:ext cx="379412" cy="776288"/>
              </a:xfrm>
              <a:custGeom>
                <a:avLst/>
                <a:gdLst>
                  <a:gd name="T0" fmla="*/ 67 w 101"/>
                  <a:gd name="T1" fmla="*/ 174 h 207"/>
                  <a:gd name="T2" fmla="*/ 67 w 101"/>
                  <a:gd name="T3" fmla="*/ 33 h 207"/>
                  <a:gd name="T4" fmla="*/ 34 w 101"/>
                  <a:gd name="T5" fmla="*/ 0 h 207"/>
                  <a:gd name="T6" fmla="*/ 0 w 101"/>
                  <a:gd name="T7" fmla="*/ 33 h 207"/>
                  <a:gd name="T8" fmla="*/ 0 w 101"/>
                  <a:gd name="T9" fmla="*/ 207 h 207"/>
                  <a:gd name="T10" fmla="*/ 37 w 101"/>
                  <a:gd name="T11" fmla="*/ 207 h 207"/>
                  <a:gd name="T12" fmla="*/ 67 w 101"/>
                  <a:gd name="T13" fmla="*/ 207 h 207"/>
                  <a:gd name="T14" fmla="*/ 101 w 101"/>
                  <a:gd name="T15" fmla="*/ 207 h 207"/>
                  <a:gd name="T16" fmla="*/ 67 w 101"/>
                  <a:gd name="T17" fmla="*/ 174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207">
                    <a:moveTo>
                      <a:pt x="67" y="174"/>
                    </a:moveTo>
                    <a:cubicBezTo>
                      <a:pt x="67" y="33"/>
                      <a:pt x="67" y="33"/>
                      <a:pt x="67" y="33"/>
                    </a:cubicBezTo>
                    <a:cubicBezTo>
                      <a:pt x="67" y="15"/>
                      <a:pt x="52" y="0"/>
                      <a:pt x="34" y="0"/>
                    </a:cubicBezTo>
                    <a:cubicBezTo>
                      <a:pt x="15" y="0"/>
                      <a:pt x="0" y="15"/>
                      <a:pt x="0" y="33"/>
                    </a:cubicBezTo>
                    <a:cubicBezTo>
                      <a:pt x="0" y="207"/>
                      <a:pt x="0" y="207"/>
                      <a:pt x="0" y="207"/>
                    </a:cubicBezTo>
                    <a:cubicBezTo>
                      <a:pt x="37" y="207"/>
                      <a:pt x="37" y="207"/>
                      <a:pt x="37" y="207"/>
                    </a:cubicBezTo>
                    <a:cubicBezTo>
                      <a:pt x="67" y="207"/>
                      <a:pt x="67" y="207"/>
                      <a:pt x="67" y="207"/>
                    </a:cubicBezTo>
                    <a:cubicBezTo>
                      <a:pt x="101" y="207"/>
                      <a:pt x="101" y="207"/>
                      <a:pt x="101" y="207"/>
                    </a:cubicBezTo>
                    <a:cubicBezTo>
                      <a:pt x="82" y="207"/>
                      <a:pt x="67" y="192"/>
                      <a:pt x="67" y="17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Line 15"/>
              <p:cNvSpPr>
                <a:spLocks noChangeShapeType="1"/>
              </p:cNvSpPr>
              <p:nvPr/>
            </p:nvSpPr>
            <p:spPr bwMode="auto">
              <a:xfrm>
                <a:off x="2644775" y="1830388"/>
                <a:ext cx="379412" cy="0"/>
              </a:xfrm>
              <a:prstGeom prst="line">
                <a:avLst/>
              </a:prstGeom>
              <a:noFill/>
              <a:ln w="6350" cap="rnd">
                <a:solidFill>
                  <a:srgbClr val="EEEEEE"/>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26" name="Line 16"/>
              <p:cNvSpPr>
                <a:spLocks noChangeShapeType="1"/>
              </p:cNvSpPr>
              <p:nvPr/>
            </p:nvSpPr>
            <p:spPr bwMode="auto">
              <a:xfrm>
                <a:off x="2644775" y="1968500"/>
                <a:ext cx="379412" cy="0"/>
              </a:xfrm>
              <a:prstGeom prst="line">
                <a:avLst/>
              </a:prstGeom>
              <a:noFill/>
              <a:ln w="6350" cap="rnd">
                <a:solidFill>
                  <a:srgbClr val="EEEEEE"/>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27" name="Line 17"/>
              <p:cNvSpPr>
                <a:spLocks noChangeShapeType="1"/>
              </p:cNvSpPr>
              <p:nvPr/>
            </p:nvSpPr>
            <p:spPr bwMode="auto">
              <a:xfrm>
                <a:off x="2644775" y="2111375"/>
                <a:ext cx="379412" cy="0"/>
              </a:xfrm>
              <a:prstGeom prst="line">
                <a:avLst/>
              </a:prstGeom>
              <a:noFill/>
              <a:ln w="6350" cap="rnd">
                <a:solidFill>
                  <a:srgbClr val="EEEEEE"/>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28" name="Freeform 18"/>
              <p:cNvSpPr/>
              <p:nvPr/>
            </p:nvSpPr>
            <p:spPr bwMode="auto">
              <a:xfrm>
                <a:off x="2286000" y="1566863"/>
                <a:ext cx="719137" cy="1114425"/>
              </a:xfrm>
              <a:custGeom>
                <a:avLst/>
                <a:gdLst>
                  <a:gd name="T0" fmla="*/ 192 w 192"/>
                  <a:gd name="T1" fmla="*/ 0 h 297"/>
                  <a:gd name="T2" fmla="*/ 34 w 192"/>
                  <a:gd name="T3" fmla="*/ 0 h 297"/>
                  <a:gd name="T4" fmla="*/ 0 w 192"/>
                  <a:gd name="T5" fmla="*/ 33 h 297"/>
                  <a:gd name="T6" fmla="*/ 0 w 192"/>
                  <a:gd name="T7" fmla="*/ 297 h 297"/>
                  <a:gd name="T8" fmla="*/ 158 w 192"/>
                  <a:gd name="T9" fmla="*/ 297 h 297"/>
                  <a:gd name="T10" fmla="*/ 158 w 192"/>
                  <a:gd name="T11" fmla="*/ 33 h 297"/>
                  <a:gd name="T12" fmla="*/ 192 w 192"/>
                  <a:gd name="T13" fmla="*/ 0 h 297"/>
                </a:gdLst>
                <a:ahLst/>
                <a:cxnLst>
                  <a:cxn ang="0">
                    <a:pos x="T0" y="T1"/>
                  </a:cxn>
                  <a:cxn ang="0">
                    <a:pos x="T2" y="T3"/>
                  </a:cxn>
                  <a:cxn ang="0">
                    <a:pos x="T4" y="T5"/>
                  </a:cxn>
                  <a:cxn ang="0">
                    <a:pos x="T6" y="T7"/>
                  </a:cxn>
                  <a:cxn ang="0">
                    <a:pos x="T8" y="T9"/>
                  </a:cxn>
                  <a:cxn ang="0">
                    <a:pos x="T10" y="T11"/>
                  </a:cxn>
                  <a:cxn ang="0">
                    <a:pos x="T12" y="T13"/>
                  </a:cxn>
                </a:cxnLst>
                <a:rect l="0" t="0" r="r" b="b"/>
                <a:pathLst>
                  <a:path w="192" h="297">
                    <a:moveTo>
                      <a:pt x="192" y="0"/>
                    </a:moveTo>
                    <a:cubicBezTo>
                      <a:pt x="34" y="0"/>
                      <a:pt x="34" y="0"/>
                      <a:pt x="34" y="0"/>
                    </a:cubicBezTo>
                    <a:cubicBezTo>
                      <a:pt x="15" y="0"/>
                      <a:pt x="0" y="15"/>
                      <a:pt x="0" y="33"/>
                    </a:cubicBezTo>
                    <a:cubicBezTo>
                      <a:pt x="0" y="297"/>
                      <a:pt x="0" y="297"/>
                      <a:pt x="0" y="297"/>
                    </a:cubicBezTo>
                    <a:cubicBezTo>
                      <a:pt x="158" y="297"/>
                      <a:pt x="158" y="297"/>
                      <a:pt x="158" y="297"/>
                    </a:cubicBezTo>
                    <a:cubicBezTo>
                      <a:pt x="158" y="33"/>
                      <a:pt x="158" y="33"/>
                      <a:pt x="158" y="33"/>
                    </a:cubicBezTo>
                    <a:cubicBezTo>
                      <a:pt x="158" y="15"/>
                      <a:pt x="173" y="0"/>
                      <a:pt x="192" y="0"/>
                    </a:cubicBezTo>
                    <a:close/>
                  </a:path>
                </a:pathLst>
              </a:custGeom>
              <a:solidFill>
                <a:srgbClr val="12B78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Line 19"/>
              <p:cNvSpPr>
                <a:spLocks noChangeShapeType="1"/>
              </p:cNvSpPr>
              <p:nvPr/>
            </p:nvSpPr>
            <p:spPr bwMode="auto">
              <a:xfrm>
                <a:off x="2393950" y="2241550"/>
                <a:ext cx="379412" cy="0"/>
              </a:xfrm>
              <a:prstGeom prst="line">
                <a:avLst/>
              </a:prstGeom>
              <a:noFill/>
              <a:ln w="6350" cap="rnd">
                <a:solidFill>
                  <a:srgbClr val="FFFFFF"/>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0" name="Line 20"/>
              <p:cNvSpPr>
                <a:spLocks noChangeShapeType="1"/>
              </p:cNvSpPr>
              <p:nvPr/>
            </p:nvSpPr>
            <p:spPr bwMode="auto">
              <a:xfrm>
                <a:off x="2393950" y="2384425"/>
                <a:ext cx="379412" cy="0"/>
              </a:xfrm>
              <a:prstGeom prst="line">
                <a:avLst/>
              </a:prstGeom>
              <a:noFill/>
              <a:ln w="6350" cap="rnd">
                <a:solidFill>
                  <a:srgbClr val="FFFFFF"/>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1" name="Line 21"/>
              <p:cNvSpPr>
                <a:spLocks noChangeShapeType="1"/>
              </p:cNvSpPr>
              <p:nvPr/>
            </p:nvSpPr>
            <p:spPr bwMode="auto">
              <a:xfrm>
                <a:off x="2393950" y="2106613"/>
                <a:ext cx="379412" cy="0"/>
              </a:xfrm>
              <a:prstGeom prst="line">
                <a:avLst/>
              </a:prstGeom>
              <a:noFill/>
              <a:ln w="6350" cap="rnd">
                <a:solidFill>
                  <a:srgbClr val="FFFFFF"/>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2" name="Line 22"/>
              <p:cNvSpPr>
                <a:spLocks noChangeShapeType="1"/>
              </p:cNvSpPr>
              <p:nvPr/>
            </p:nvSpPr>
            <p:spPr bwMode="auto">
              <a:xfrm>
                <a:off x="2393950" y="1968500"/>
                <a:ext cx="379412" cy="0"/>
              </a:xfrm>
              <a:prstGeom prst="line">
                <a:avLst/>
              </a:prstGeom>
              <a:noFill/>
              <a:ln w="6350" cap="rnd">
                <a:solidFill>
                  <a:srgbClr val="FFFFFF"/>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3" name="Line 23"/>
              <p:cNvSpPr>
                <a:spLocks noChangeShapeType="1"/>
              </p:cNvSpPr>
              <p:nvPr/>
            </p:nvSpPr>
            <p:spPr bwMode="auto">
              <a:xfrm>
                <a:off x="2393950" y="1833563"/>
                <a:ext cx="379412" cy="0"/>
              </a:xfrm>
              <a:prstGeom prst="line">
                <a:avLst/>
              </a:prstGeom>
              <a:noFill/>
              <a:ln w="6350" cap="rnd">
                <a:solidFill>
                  <a:srgbClr val="FFFFFF"/>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4" name="Line 24"/>
              <p:cNvSpPr>
                <a:spLocks noChangeShapeType="1"/>
              </p:cNvSpPr>
              <p:nvPr/>
            </p:nvSpPr>
            <p:spPr bwMode="auto">
              <a:xfrm>
                <a:off x="2393950" y="1695450"/>
                <a:ext cx="379412" cy="0"/>
              </a:xfrm>
              <a:prstGeom prst="line">
                <a:avLst/>
              </a:prstGeom>
              <a:noFill/>
              <a:ln w="6350" cap="rnd">
                <a:solidFill>
                  <a:srgbClr val="FFFFFF"/>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5" name="Line 27"/>
              <p:cNvSpPr>
                <a:spLocks noChangeShapeType="1"/>
              </p:cNvSpPr>
              <p:nvPr/>
            </p:nvSpPr>
            <p:spPr bwMode="auto">
              <a:xfrm>
                <a:off x="2393950" y="2522538"/>
                <a:ext cx="379412" cy="0"/>
              </a:xfrm>
              <a:prstGeom prst="line">
                <a:avLst/>
              </a:prstGeom>
              <a:noFill/>
              <a:ln w="6350" cap="rnd">
                <a:solidFill>
                  <a:srgbClr val="FFFFFF"/>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grpSp>
        <p:grpSp>
          <p:nvGrpSpPr>
            <p:cNvPr id="8" name="组合 7"/>
            <p:cNvGrpSpPr/>
            <p:nvPr/>
          </p:nvGrpSpPr>
          <p:grpSpPr>
            <a:xfrm>
              <a:off x="3862388" y="2049413"/>
              <a:ext cx="561975" cy="473075"/>
              <a:chOff x="2027238" y="2425700"/>
              <a:chExt cx="561975" cy="473075"/>
            </a:xfrm>
          </p:grpSpPr>
          <p:sp>
            <p:nvSpPr>
              <p:cNvPr id="9" name="Freeform 37"/>
              <p:cNvSpPr/>
              <p:nvPr/>
            </p:nvSpPr>
            <p:spPr bwMode="auto">
              <a:xfrm>
                <a:off x="2138363" y="2425700"/>
                <a:ext cx="338137" cy="228600"/>
              </a:xfrm>
              <a:custGeom>
                <a:avLst/>
                <a:gdLst>
                  <a:gd name="T0" fmla="*/ 90 w 90"/>
                  <a:gd name="T1" fmla="*/ 52 h 61"/>
                  <a:gd name="T2" fmla="*/ 81 w 90"/>
                  <a:gd name="T3" fmla="*/ 61 h 61"/>
                  <a:gd name="T4" fmla="*/ 9 w 90"/>
                  <a:gd name="T5" fmla="*/ 61 h 61"/>
                  <a:gd name="T6" fmla="*/ 0 w 90"/>
                  <a:gd name="T7" fmla="*/ 52 h 61"/>
                  <a:gd name="T8" fmla="*/ 0 w 90"/>
                  <a:gd name="T9" fmla="*/ 9 h 61"/>
                  <a:gd name="T10" fmla="*/ 9 w 90"/>
                  <a:gd name="T11" fmla="*/ 0 h 61"/>
                  <a:gd name="T12" fmla="*/ 81 w 90"/>
                  <a:gd name="T13" fmla="*/ 0 h 61"/>
                  <a:gd name="T14" fmla="*/ 90 w 90"/>
                  <a:gd name="T15" fmla="*/ 9 h 61"/>
                  <a:gd name="T16" fmla="*/ 90 w 90"/>
                  <a:gd name="T17" fmla="*/ 52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0" h="61">
                    <a:moveTo>
                      <a:pt x="90" y="52"/>
                    </a:moveTo>
                    <a:cubicBezTo>
                      <a:pt x="90" y="57"/>
                      <a:pt x="86" y="61"/>
                      <a:pt x="81" y="61"/>
                    </a:cubicBezTo>
                    <a:cubicBezTo>
                      <a:pt x="9" y="61"/>
                      <a:pt x="9" y="61"/>
                      <a:pt x="9" y="61"/>
                    </a:cubicBezTo>
                    <a:cubicBezTo>
                      <a:pt x="4" y="61"/>
                      <a:pt x="0" y="57"/>
                      <a:pt x="0" y="52"/>
                    </a:cubicBezTo>
                    <a:cubicBezTo>
                      <a:pt x="0" y="9"/>
                      <a:pt x="0" y="9"/>
                      <a:pt x="0" y="9"/>
                    </a:cubicBezTo>
                    <a:cubicBezTo>
                      <a:pt x="0" y="4"/>
                      <a:pt x="4" y="0"/>
                      <a:pt x="9" y="0"/>
                    </a:cubicBezTo>
                    <a:cubicBezTo>
                      <a:pt x="81" y="0"/>
                      <a:pt x="81" y="0"/>
                      <a:pt x="81" y="0"/>
                    </a:cubicBezTo>
                    <a:cubicBezTo>
                      <a:pt x="86" y="0"/>
                      <a:pt x="90" y="4"/>
                      <a:pt x="90" y="9"/>
                    </a:cubicBezTo>
                    <a:lnTo>
                      <a:pt x="90" y="52"/>
                    </a:lnTo>
                    <a:close/>
                  </a:path>
                </a:pathLst>
              </a:custGeom>
              <a:solidFill>
                <a:srgbClr val="8F65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38"/>
              <p:cNvSpPr/>
              <p:nvPr/>
            </p:nvSpPr>
            <p:spPr bwMode="auto">
              <a:xfrm>
                <a:off x="2101850" y="2511425"/>
                <a:ext cx="412750" cy="57150"/>
              </a:xfrm>
              <a:custGeom>
                <a:avLst/>
                <a:gdLst>
                  <a:gd name="T0" fmla="*/ 110 w 110"/>
                  <a:gd name="T1" fmla="*/ 7 h 15"/>
                  <a:gd name="T2" fmla="*/ 103 w 110"/>
                  <a:gd name="T3" fmla="*/ 15 h 15"/>
                  <a:gd name="T4" fmla="*/ 7 w 110"/>
                  <a:gd name="T5" fmla="*/ 15 h 15"/>
                  <a:gd name="T6" fmla="*/ 0 w 110"/>
                  <a:gd name="T7" fmla="*/ 7 h 15"/>
                  <a:gd name="T8" fmla="*/ 0 w 110"/>
                  <a:gd name="T9" fmla="*/ 7 h 15"/>
                  <a:gd name="T10" fmla="*/ 7 w 110"/>
                  <a:gd name="T11" fmla="*/ 0 h 15"/>
                  <a:gd name="T12" fmla="*/ 103 w 110"/>
                  <a:gd name="T13" fmla="*/ 0 h 15"/>
                  <a:gd name="T14" fmla="*/ 110 w 110"/>
                  <a:gd name="T15" fmla="*/ 7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0" h="15">
                    <a:moveTo>
                      <a:pt x="110" y="7"/>
                    </a:moveTo>
                    <a:cubicBezTo>
                      <a:pt x="110" y="11"/>
                      <a:pt x="107" y="15"/>
                      <a:pt x="103" y="15"/>
                    </a:cubicBezTo>
                    <a:cubicBezTo>
                      <a:pt x="7" y="15"/>
                      <a:pt x="7" y="15"/>
                      <a:pt x="7" y="15"/>
                    </a:cubicBezTo>
                    <a:cubicBezTo>
                      <a:pt x="3" y="15"/>
                      <a:pt x="0" y="11"/>
                      <a:pt x="0" y="7"/>
                    </a:cubicBezTo>
                    <a:cubicBezTo>
                      <a:pt x="0" y="7"/>
                      <a:pt x="0" y="7"/>
                      <a:pt x="0" y="7"/>
                    </a:cubicBezTo>
                    <a:cubicBezTo>
                      <a:pt x="0" y="3"/>
                      <a:pt x="3" y="0"/>
                      <a:pt x="7" y="0"/>
                    </a:cubicBezTo>
                    <a:cubicBezTo>
                      <a:pt x="103" y="0"/>
                      <a:pt x="103" y="0"/>
                      <a:pt x="103" y="0"/>
                    </a:cubicBezTo>
                    <a:cubicBezTo>
                      <a:pt x="107" y="0"/>
                      <a:pt x="110" y="3"/>
                      <a:pt x="110" y="7"/>
                    </a:cubicBezTo>
                    <a:close/>
                  </a:path>
                </a:pathLst>
              </a:custGeom>
              <a:solidFill>
                <a:srgbClr val="FFBC6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reeform 39"/>
              <p:cNvSpPr/>
              <p:nvPr/>
            </p:nvSpPr>
            <p:spPr bwMode="auto">
              <a:xfrm>
                <a:off x="2027238" y="2613025"/>
                <a:ext cx="561975" cy="269875"/>
              </a:xfrm>
              <a:custGeom>
                <a:avLst/>
                <a:gdLst>
                  <a:gd name="T0" fmla="*/ 150 w 150"/>
                  <a:gd name="T1" fmla="*/ 63 h 72"/>
                  <a:gd name="T2" fmla="*/ 141 w 150"/>
                  <a:gd name="T3" fmla="*/ 72 h 72"/>
                  <a:gd name="T4" fmla="*/ 9 w 150"/>
                  <a:gd name="T5" fmla="*/ 72 h 72"/>
                  <a:gd name="T6" fmla="*/ 0 w 150"/>
                  <a:gd name="T7" fmla="*/ 63 h 72"/>
                  <a:gd name="T8" fmla="*/ 0 w 150"/>
                  <a:gd name="T9" fmla="*/ 9 h 72"/>
                  <a:gd name="T10" fmla="*/ 9 w 150"/>
                  <a:gd name="T11" fmla="*/ 0 h 72"/>
                  <a:gd name="T12" fmla="*/ 141 w 150"/>
                  <a:gd name="T13" fmla="*/ 0 h 72"/>
                  <a:gd name="T14" fmla="*/ 150 w 150"/>
                  <a:gd name="T15" fmla="*/ 9 h 72"/>
                  <a:gd name="T16" fmla="*/ 150 w 150"/>
                  <a:gd name="T17" fmla="*/ 63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0" h="72">
                    <a:moveTo>
                      <a:pt x="150" y="63"/>
                    </a:moveTo>
                    <a:cubicBezTo>
                      <a:pt x="150" y="68"/>
                      <a:pt x="146" y="72"/>
                      <a:pt x="141" y="72"/>
                    </a:cubicBezTo>
                    <a:cubicBezTo>
                      <a:pt x="9" y="72"/>
                      <a:pt x="9" y="72"/>
                      <a:pt x="9" y="72"/>
                    </a:cubicBezTo>
                    <a:cubicBezTo>
                      <a:pt x="4" y="72"/>
                      <a:pt x="0" y="68"/>
                      <a:pt x="0" y="63"/>
                    </a:cubicBezTo>
                    <a:cubicBezTo>
                      <a:pt x="0" y="9"/>
                      <a:pt x="0" y="9"/>
                      <a:pt x="0" y="9"/>
                    </a:cubicBezTo>
                    <a:cubicBezTo>
                      <a:pt x="0" y="4"/>
                      <a:pt x="4" y="0"/>
                      <a:pt x="9" y="0"/>
                    </a:cubicBezTo>
                    <a:cubicBezTo>
                      <a:pt x="141" y="0"/>
                      <a:pt x="141" y="0"/>
                      <a:pt x="141" y="0"/>
                    </a:cubicBezTo>
                    <a:cubicBezTo>
                      <a:pt x="146" y="0"/>
                      <a:pt x="150" y="4"/>
                      <a:pt x="150" y="9"/>
                    </a:cubicBezTo>
                    <a:lnTo>
                      <a:pt x="150" y="63"/>
                    </a:lnTo>
                    <a:close/>
                  </a:path>
                </a:pathLst>
              </a:custGeom>
              <a:solidFill>
                <a:srgbClr val="8F65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Freeform 40"/>
              <p:cNvSpPr/>
              <p:nvPr/>
            </p:nvSpPr>
            <p:spPr bwMode="auto">
              <a:xfrm>
                <a:off x="2085975" y="2654300"/>
                <a:ext cx="60325" cy="198438"/>
              </a:xfrm>
              <a:custGeom>
                <a:avLst/>
                <a:gdLst>
                  <a:gd name="T0" fmla="*/ 16 w 16"/>
                  <a:gd name="T1" fmla="*/ 45 h 53"/>
                  <a:gd name="T2" fmla="*/ 8 w 16"/>
                  <a:gd name="T3" fmla="*/ 53 h 53"/>
                  <a:gd name="T4" fmla="*/ 8 w 16"/>
                  <a:gd name="T5" fmla="*/ 53 h 53"/>
                  <a:gd name="T6" fmla="*/ 0 w 16"/>
                  <a:gd name="T7" fmla="*/ 45 h 53"/>
                  <a:gd name="T8" fmla="*/ 0 w 16"/>
                  <a:gd name="T9" fmla="*/ 8 h 53"/>
                  <a:gd name="T10" fmla="*/ 8 w 16"/>
                  <a:gd name="T11" fmla="*/ 0 h 53"/>
                  <a:gd name="T12" fmla="*/ 8 w 16"/>
                  <a:gd name="T13" fmla="*/ 0 h 53"/>
                  <a:gd name="T14" fmla="*/ 16 w 16"/>
                  <a:gd name="T15" fmla="*/ 8 h 53"/>
                  <a:gd name="T16" fmla="*/ 16 w 16"/>
                  <a:gd name="T17" fmla="*/ 4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53">
                    <a:moveTo>
                      <a:pt x="16" y="45"/>
                    </a:moveTo>
                    <a:cubicBezTo>
                      <a:pt x="16" y="49"/>
                      <a:pt x="12" y="53"/>
                      <a:pt x="8" y="53"/>
                    </a:cubicBezTo>
                    <a:cubicBezTo>
                      <a:pt x="8" y="53"/>
                      <a:pt x="8" y="53"/>
                      <a:pt x="8" y="53"/>
                    </a:cubicBezTo>
                    <a:cubicBezTo>
                      <a:pt x="4" y="53"/>
                      <a:pt x="0" y="49"/>
                      <a:pt x="0" y="45"/>
                    </a:cubicBezTo>
                    <a:cubicBezTo>
                      <a:pt x="0" y="8"/>
                      <a:pt x="0" y="8"/>
                      <a:pt x="0" y="8"/>
                    </a:cubicBezTo>
                    <a:cubicBezTo>
                      <a:pt x="0" y="4"/>
                      <a:pt x="4" y="0"/>
                      <a:pt x="8" y="0"/>
                    </a:cubicBezTo>
                    <a:cubicBezTo>
                      <a:pt x="8" y="0"/>
                      <a:pt x="8" y="0"/>
                      <a:pt x="8" y="0"/>
                    </a:cubicBezTo>
                    <a:cubicBezTo>
                      <a:pt x="12" y="0"/>
                      <a:pt x="16" y="4"/>
                      <a:pt x="16" y="8"/>
                    </a:cubicBezTo>
                    <a:lnTo>
                      <a:pt x="16" y="45"/>
                    </a:lnTo>
                    <a:close/>
                  </a:path>
                </a:pathLst>
              </a:custGeom>
              <a:solidFill>
                <a:srgbClr val="77563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41"/>
              <p:cNvSpPr/>
              <p:nvPr/>
            </p:nvSpPr>
            <p:spPr bwMode="auto">
              <a:xfrm>
                <a:off x="2214563" y="2654300"/>
                <a:ext cx="60325" cy="198438"/>
              </a:xfrm>
              <a:custGeom>
                <a:avLst/>
                <a:gdLst>
                  <a:gd name="T0" fmla="*/ 16 w 16"/>
                  <a:gd name="T1" fmla="*/ 45 h 53"/>
                  <a:gd name="T2" fmla="*/ 8 w 16"/>
                  <a:gd name="T3" fmla="*/ 53 h 53"/>
                  <a:gd name="T4" fmla="*/ 8 w 16"/>
                  <a:gd name="T5" fmla="*/ 53 h 53"/>
                  <a:gd name="T6" fmla="*/ 0 w 16"/>
                  <a:gd name="T7" fmla="*/ 45 h 53"/>
                  <a:gd name="T8" fmla="*/ 0 w 16"/>
                  <a:gd name="T9" fmla="*/ 8 h 53"/>
                  <a:gd name="T10" fmla="*/ 8 w 16"/>
                  <a:gd name="T11" fmla="*/ 0 h 53"/>
                  <a:gd name="T12" fmla="*/ 8 w 16"/>
                  <a:gd name="T13" fmla="*/ 0 h 53"/>
                  <a:gd name="T14" fmla="*/ 16 w 16"/>
                  <a:gd name="T15" fmla="*/ 8 h 53"/>
                  <a:gd name="T16" fmla="*/ 16 w 16"/>
                  <a:gd name="T17" fmla="*/ 4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53">
                    <a:moveTo>
                      <a:pt x="16" y="45"/>
                    </a:moveTo>
                    <a:cubicBezTo>
                      <a:pt x="16" y="49"/>
                      <a:pt x="12" y="53"/>
                      <a:pt x="8" y="53"/>
                    </a:cubicBezTo>
                    <a:cubicBezTo>
                      <a:pt x="8" y="53"/>
                      <a:pt x="8" y="53"/>
                      <a:pt x="8" y="53"/>
                    </a:cubicBezTo>
                    <a:cubicBezTo>
                      <a:pt x="4" y="53"/>
                      <a:pt x="0" y="49"/>
                      <a:pt x="0" y="45"/>
                    </a:cubicBezTo>
                    <a:cubicBezTo>
                      <a:pt x="0" y="8"/>
                      <a:pt x="0" y="8"/>
                      <a:pt x="0" y="8"/>
                    </a:cubicBezTo>
                    <a:cubicBezTo>
                      <a:pt x="0" y="4"/>
                      <a:pt x="4" y="0"/>
                      <a:pt x="8" y="0"/>
                    </a:cubicBezTo>
                    <a:cubicBezTo>
                      <a:pt x="8" y="0"/>
                      <a:pt x="8" y="0"/>
                      <a:pt x="8" y="0"/>
                    </a:cubicBezTo>
                    <a:cubicBezTo>
                      <a:pt x="12" y="0"/>
                      <a:pt x="16" y="4"/>
                      <a:pt x="16" y="8"/>
                    </a:cubicBezTo>
                    <a:lnTo>
                      <a:pt x="16" y="45"/>
                    </a:lnTo>
                    <a:close/>
                  </a:path>
                </a:pathLst>
              </a:custGeom>
              <a:solidFill>
                <a:srgbClr val="77563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42"/>
              <p:cNvSpPr/>
              <p:nvPr/>
            </p:nvSpPr>
            <p:spPr bwMode="auto">
              <a:xfrm>
                <a:off x="2341563" y="2654300"/>
                <a:ext cx="60325" cy="198438"/>
              </a:xfrm>
              <a:custGeom>
                <a:avLst/>
                <a:gdLst>
                  <a:gd name="T0" fmla="*/ 16 w 16"/>
                  <a:gd name="T1" fmla="*/ 45 h 53"/>
                  <a:gd name="T2" fmla="*/ 8 w 16"/>
                  <a:gd name="T3" fmla="*/ 53 h 53"/>
                  <a:gd name="T4" fmla="*/ 8 w 16"/>
                  <a:gd name="T5" fmla="*/ 53 h 53"/>
                  <a:gd name="T6" fmla="*/ 0 w 16"/>
                  <a:gd name="T7" fmla="*/ 45 h 53"/>
                  <a:gd name="T8" fmla="*/ 0 w 16"/>
                  <a:gd name="T9" fmla="*/ 8 h 53"/>
                  <a:gd name="T10" fmla="*/ 8 w 16"/>
                  <a:gd name="T11" fmla="*/ 0 h 53"/>
                  <a:gd name="T12" fmla="*/ 8 w 16"/>
                  <a:gd name="T13" fmla="*/ 0 h 53"/>
                  <a:gd name="T14" fmla="*/ 16 w 16"/>
                  <a:gd name="T15" fmla="*/ 8 h 53"/>
                  <a:gd name="T16" fmla="*/ 16 w 16"/>
                  <a:gd name="T17" fmla="*/ 4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53">
                    <a:moveTo>
                      <a:pt x="16" y="45"/>
                    </a:moveTo>
                    <a:cubicBezTo>
                      <a:pt x="16" y="49"/>
                      <a:pt x="12" y="53"/>
                      <a:pt x="8" y="53"/>
                    </a:cubicBezTo>
                    <a:cubicBezTo>
                      <a:pt x="8" y="53"/>
                      <a:pt x="8" y="53"/>
                      <a:pt x="8" y="53"/>
                    </a:cubicBezTo>
                    <a:cubicBezTo>
                      <a:pt x="4" y="53"/>
                      <a:pt x="0" y="49"/>
                      <a:pt x="0" y="45"/>
                    </a:cubicBezTo>
                    <a:cubicBezTo>
                      <a:pt x="0" y="8"/>
                      <a:pt x="0" y="8"/>
                      <a:pt x="0" y="8"/>
                    </a:cubicBezTo>
                    <a:cubicBezTo>
                      <a:pt x="0" y="4"/>
                      <a:pt x="4" y="0"/>
                      <a:pt x="8" y="0"/>
                    </a:cubicBezTo>
                    <a:cubicBezTo>
                      <a:pt x="8" y="0"/>
                      <a:pt x="8" y="0"/>
                      <a:pt x="8" y="0"/>
                    </a:cubicBezTo>
                    <a:cubicBezTo>
                      <a:pt x="12" y="0"/>
                      <a:pt x="16" y="4"/>
                      <a:pt x="16" y="8"/>
                    </a:cubicBezTo>
                    <a:lnTo>
                      <a:pt x="16" y="45"/>
                    </a:lnTo>
                    <a:close/>
                  </a:path>
                </a:pathLst>
              </a:custGeom>
              <a:solidFill>
                <a:srgbClr val="77563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43"/>
              <p:cNvSpPr/>
              <p:nvPr/>
            </p:nvSpPr>
            <p:spPr bwMode="auto">
              <a:xfrm>
                <a:off x="2468563" y="2654300"/>
                <a:ext cx="60325" cy="198438"/>
              </a:xfrm>
              <a:custGeom>
                <a:avLst/>
                <a:gdLst>
                  <a:gd name="T0" fmla="*/ 16 w 16"/>
                  <a:gd name="T1" fmla="*/ 45 h 53"/>
                  <a:gd name="T2" fmla="*/ 8 w 16"/>
                  <a:gd name="T3" fmla="*/ 53 h 53"/>
                  <a:gd name="T4" fmla="*/ 8 w 16"/>
                  <a:gd name="T5" fmla="*/ 53 h 53"/>
                  <a:gd name="T6" fmla="*/ 0 w 16"/>
                  <a:gd name="T7" fmla="*/ 45 h 53"/>
                  <a:gd name="T8" fmla="*/ 0 w 16"/>
                  <a:gd name="T9" fmla="*/ 8 h 53"/>
                  <a:gd name="T10" fmla="*/ 8 w 16"/>
                  <a:gd name="T11" fmla="*/ 0 h 53"/>
                  <a:gd name="T12" fmla="*/ 8 w 16"/>
                  <a:gd name="T13" fmla="*/ 0 h 53"/>
                  <a:gd name="T14" fmla="*/ 16 w 16"/>
                  <a:gd name="T15" fmla="*/ 8 h 53"/>
                  <a:gd name="T16" fmla="*/ 16 w 16"/>
                  <a:gd name="T17" fmla="*/ 4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53">
                    <a:moveTo>
                      <a:pt x="16" y="45"/>
                    </a:moveTo>
                    <a:cubicBezTo>
                      <a:pt x="16" y="49"/>
                      <a:pt x="12" y="53"/>
                      <a:pt x="8" y="53"/>
                    </a:cubicBezTo>
                    <a:cubicBezTo>
                      <a:pt x="8" y="53"/>
                      <a:pt x="8" y="53"/>
                      <a:pt x="8" y="53"/>
                    </a:cubicBezTo>
                    <a:cubicBezTo>
                      <a:pt x="4" y="53"/>
                      <a:pt x="0" y="49"/>
                      <a:pt x="0" y="45"/>
                    </a:cubicBezTo>
                    <a:cubicBezTo>
                      <a:pt x="0" y="8"/>
                      <a:pt x="0" y="8"/>
                      <a:pt x="0" y="8"/>
                    </a:cubicBezTo>
                    <a:cubicBezTo>
                      <a:pt x="0" y="4"/>
                      <a:pt x="4" y="0"/>
                      <a:pt x="8" y="0"/>
                    </a:cubicBezTo>
                    <a:cubicBezTo>
                      <a:pt x="8" y="0"/>
                      <a:pt x="8" y="0"/>
                      <a:pt x="8" y="0"/>
                    </a:cubicBezTo>
                    <a:cubicBezTo>
                      <a:pt x="12" y="0"/>
                      <a:pt x="16" y="4"/>
                      <a:pt x="16" y="8"/>
                    </a:cubicBezTo>
                    <a:lnTo>
                      <a:pt x="16" y="45"/>
                    </a:lnTo>
                    <a:close/>
                  </a:path>
                </a:pathLst>
              </a:custGeom>
              <a:solidFill>
                <a:srgbClr val="77563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44"/>
              <p:cNvSpPr/>
              <p:nvPr/>
            </p:nvSpPr>
            <p:spPr bwMode="auto">
              <a:xfrm>
                <a:off x="2074863" y="2882900"/>
                <a:ext cx="473075" cy="15875"/>
              </a:xfrm>
              <a:custGeom>
                <a:avLst/>
                <a:gdLst>
                  <a:gd name="T0" fmla="*/ 126 w 126"/>
                  <a:gd name="T1" fmla="*/ 2 h 4"/>
                  <a:gd name="T2" fmla="*/ 124 w 126"/>
                  <a:gd name="T3" fmla="*/ 4 h 4"/>
                  <a:gd name="T4" fmla="*/ 2 w 126"/>
                  <a:gd name="T5" fmla="*/ 4 h 4"/>
                  <a:gd name="T6" fmla="*/ 0 w 126"/>
                  <a:gd name="T7" fmla="*/ 2 h 4"/>
                  <a:gd name="T8" fmla="*/ 0 w 126"/>
                  <a:gd name="T9" fmla="*/ 2 h 4"/>
                  <a:gd name="T10" fmla="*/ 2 w 126"/>
                  <a:gd name="T11" fmla="*/ 0 h 4"/>
                  <a:gd name="T12" fmla="*/ 124 w 126"/>
                  <a:gd name="T13" fmla="*/ 0 h 4"/>
                  <a:gd name="T14" fmla="*/ 126 w 126"/>
                  <a:gd name="T15" fmla="*/ 2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6" h="4">
                    <a:moveTo>
                      <a:pt x="126" y="2"/>
                    </a:moveTo>
                    <a:cubicBezTo>
                      <a:pt x="126" y="3"/>
                      <a:pt x="125" y="4"/>
                      <a:pt x="124" y="4"/>
                    </a:cubicBezTo>
                    <a:cubicBezTo>
                      <a:pt x="2" y="4"/>
                      <a:pt x="2" y="4"/>
                      <a:pt x="2" y="4"/>
                    </a:cubicBezTo>
                    <a:cubicBezTo>
                      <a:pt x="1" y="4"/>
                      <a:pt x="0" y="3"/>
                      <a:pt x="0" y="2"/>
                    </a:cubicBezTo>
                    <a:cubicBezTo>
                      <a:pt x="0" y="2"/>
                      <a:pt x="0" y="2"/>
                      <a:pt x="0" y="2"/>
                    </a:cubicBezTo>
                    <a:cubicBezTo>
                      <a:pt x="0" y="1"/>
                      <a:pt x="1" y="0"/>
                      <a:pt x="2" y="0"/>
                    </a:cubicBezTo>
                    <a:cubicBezTo>
                      <a:pt x="124" y="0"/>
                      <a:pt x="124" y="0"/>
                      <a:pt x="124" y="0"/>
                    </a:cubicBezTo>
                    <a:cubicBezTo>
                      <a:pt x="125" y="0"/>
                      <a:pt x="126" y="1"/>
                      <a:pt x="126" y="2"/>
                    </a:cubicBezTo>
                    <a:close/>
                  </a:path>
                </a:pathLst>
              </a:custGeom>
              <a:solidFill>
                <a:srgbClr val="502E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Rectangle 45"/>
              <p:cNvSpPr>
                <a:spLocks noChangeArrowheads="1"/>
              </p:cNvSpPr>
              <p:nvPr/>
            </p:nvSpPr>
            <p:spPr bwMode="auto">
              <a:xfrm>
                <a:off x="2138363" y="2568575"/>
                <a:ext cx="338137" cy="44450"/>
              </a:xfrm>
              <a:prstGeom prst="rect">
                <a:avLst/>
              </a:prstGeom>
              <a:solidFill>
                <a:srgbClr val="77563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grpSp>
      <p:sp>
        <p:nvSpPr>
          <p:cNvPr id="50" name="TextBox 70"/>
          <p:cNvSpPr txBox="1"/>
          <p:nvPr/>
        </p:nvSpPr>
        <p:spPr>
          <a:xfrm>
            <a:off x="1286510" y="2715895"/>
            <a:ext cx="6482715" cy="640080"/>
          </a:xfrm>
          <a:prstGeom prst="rect">
            <a:avLst/>
          </a:prstGeom>
          <a:noFill/>
        </p:spPr>
        <p:txBody>
          <a:bodyPr wrap="square" rtlCol="0">
            <a:spAutoFit/>
          </a:bodyPr>
          <a:lstStyle/>
          <a:p>
            <a:pPr algn="dist"/>
            <a:r>
              <a:rPr lang="zh-CN" altLang="en-US" sz="3600" dirty="0">
                <a:ln w="6350">
                  <a:noFill/>
                </a:ln>
                <a:latin typeface="宋体" pitchFamily="2" charset="-122"/>
                <a:ea typeface="宋体" pitchFamily="2" charset="-122"/>
              </a:rPr>
              <a:t>工商管理毕业论文答辩</a:t>
            </a:r>
            <a:r>
              <a:rPr lang="en-US" altLang="zh-CN" sz="3600" dirty="0">
                <a:ln w="6350">
                  <a:noFill/>
                </a:ln>
                <a:latin typeface="宋体" pitchFamily="2" charset="-122"/>
                <a:ea typeface="宋体" pitchFamily="2" charset="-122"/>
              </a:rPr>
              <a:t>PPT</a:t>
            </a:r>
            <a:r>
              <a:rPr lang="zh-CN" altLang="en-US" sz="3600" dirty="0" smtClean="0">
                <a:ln w="6350">
                  <a:noFill/>
                </a:ln>
                <a:latin typeface="宋体" pitchFamily="2" charset="-122"/>
                <a:ea typeface="宋体" pitchFamily="2" charset="-122"/>
              </a:rPr>
              <a:t>模板</a:t>
            </a:r>
            <a:endParaRPr lang="zh-CN" altLang="en-US" sz="3600" dirty="0">
              <a:ln w="6350">
                <a:noFill/>
              </a:ln>
              <a:latin typeface="宋体" pitchFamily="2" charset="-122"/>
              <a:ea typeface="宋体" pitchFamily="2" charset="-122"/>
            </a:endParaRPr>
          </a:p>
        </p:txBody>
      </p:sp>
      <p:sp>
        <p:nvSpPr>
          <p:cNvPr id="51" name="圆角矩形 50"/>
          <p:cNvSpPr/>
          <p:nvPr/>
        </p:nvSpPr>
        <p:spPr>
          <a:xfrm>
            <a:off x="1763688" y="3440611"/>
            <a:ext cx="5616624" cy="202560"/>
          </a:xfrm>
          <a:prstGeom prst="roundRect">
            <a:avLst>
              <a:gd name="adj" fmla="val 0"/>
            </a:avLst>
          </a:prstGeom>
          <a:noFill/>
          <a:ln w="6350" cap="flat" cmpd="sng" algn="ctr">
            <a:noFill/>
            <a:prstDash val="solid"/>
          </a:ln>
          <a:effectLst/>
        </p:spPr>
        <p:txBody>
          <a:bodyPr rtlCol="0" anchor="ctr"/>
          <a:lstStyle/>
          <a:p>
            <a:pPr marL="0" marR="0" lvl="0" indent="0" algn="dist" defTabSz="914400" eaLnBrk="1" fontAlgn="auto" latinLnBrk="0" hangingPunct="1">
              <a:lnSpc>
                <a:spcPct val="100000"/>
              </a:lnSpc>
              <a:spcBef>
                <a:spcPts val="0"/>
              </a:spcBef>
              <a:spcAft>
                <a:spcPts val="0"/>
              </a:spcAft>
              <a:buClrTx/>
              <a:buSzTx/>
              <a:buFontTx/>
              <a:buNone/>
              <a:defRPr/>
            </a:pPr>
            <a:r>
              <a:rPr kumimoji="0" lang="en-US" altLang="zh-CN" sz="1200" b="0" i="0" u="none" strike="noStrike" kern="0" cap="none" spc="0" normalizeH="0" baseline="0" noProof="0" dirty="0" smtClean="0">
                <a:ln>
                  <a:noFill/>
                </a:ln>
                <a:solidFill>
                  <a:schemeClr val="bg1">
                    <a:lumMod val="50000"/>
                  </a:schemeClr>
                </a:solidFill>
                <a:effectLst/>
                <a:uLnTx/>
                <a:uFillTx/>
                <a:latin typeface="宋体" pitchFamily="2" charset="-122"/>
                <a:ea typeface="宋体" pitchFamily="2" charset="-122"/>
              </a:rPr>
              <a:t>THESIS DEFENSE POWERPOINT TEMPLATE</a:t>
            </a:r>
            <a:endParaRPr kumimoji="0" lang="zh-CN" altLang="en-US" sz="1200" b="0" i="0" u="none" strike="noStrike" kern="0" cap="none" spc="0" normalizeH="0" baseline="0" noProof="0" dirty="0">
              <a:ln>
                <a:noFill/>
              </a:ln>
              <a:solidFill>
                <a:schemeClr val="bg1">
                  <a:lumMod val="50000"/>
                </a:schemeClr>
              </a:solidFill>
              <a:effectLst/>
              <a:uLnTx/>
              <a:uFillTx/>
              <a:latin typeface="宋体" pitchFamily="2" charset="-122"/>
              <a:ea typeface="宋体" pitchFamily="2" charset="-122"/>
            </a:endParaRPr>
          </a:p>
        </p:txBody>
      </p:sp>
      <p:grpSp>
        <p:nvGrpSpPr>
          <p:cNvPr id="52" name="组合 51"/>
          <p:cNvGrpSpPr/>
          <p:nvPr/>
        </p:nvGrpSpPr>
        <p:grpSpPr>
          <a:xfrm>
            <a:off x="3056060" y="4188111"/>
            <a:ext cx="174306" cy="174304"/>
            <a:chOff x="801291" y="3535885"/>
            <a:chExt cx="219347" cy="219347"/>
          </a:xfrm>
        </p:grpSpPr>
        <p:sp>
          <p:nvSpPr>
            <p:cNvPr id="53" name="Oval 10"/>
            <p:cNvSpPr>
              <a:spLocks noChangeArrowheads="1"/>
            </p:cNvSpPr>
            <p:nvPr/>
          </p:nvSpPr>
          <p:spPr bwMode="auto">
            <a:xfrm>
              <a:off x="801291" y="3535885"/>
              <a:ext cx="219347" cy="219347"/>
            </a:xfrm>
            <a:prstGeom prst="ellipse">
              <a:avLst/>
            </a:prstGeom>
            <a:solidFill>
              <a:srgbClr val="FF9101"/>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dist" defTabSz="91440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a:ln>
                  <a:noFill/>
                </a:ln>
                <a:solidFill>
                  <a:schemeClr val="tx1">
                    <a:lumMod val="65000"/>
                    <a:lumOff val="35000"/>
                  </a:schemeClr>
                </a:solidFill>
                <a:effectLst/>
                <a:uLnTx/>
                <a:uFillTx/>
                <a:latin typeface="微软雅黑" pitchFamily="34" charset="-122"/>
                <a:ea typeface="微软雅黑" pitchFamily="34" charset="-122"/>
                <a:cs typeface="+mn-cs"/>
              </a:endParaRPr>
            </a:p>
          </p:txBody>
        </p:sp>
        <p:grpSp>
          <p:nvGrpSpPr>
            <p:cNvPr id="54" name="组合 53"/>
            <p:cNvGrpSpPr/>
            <p:nvPr/>
          </p:nvGrpSpPr>
          <p:grpSpPr>
            <a:xfrm>
              <a:off x="860980" y="3583766"/>
              <a:ext cx="100336" cy="114060"/>
              <a:chOff x="860980" y="3583766"/>
              <a:chExt cx="100336" cy="114060"/>
            </a:xfrm>
          </p:grpSpPr>
          <p:sp>
            <p:nvSpPr>
              <p:cNvPr id="55" name="Freeform 12"/>
              <p:cNvSpPr>
                <a:spLocks noEditPoints="1"/>
              </p:cNvSpPr>
              <p:nvPr/>
            </p:nvSpPr>
            <p:spPr bwMode="auto">
              <a:xfrm>
                <a:off x="884050" y="3583766"/>
                <a:ext cx="53830" cy="53740"/>
              </a:xfrm>
              <a:custGeom>
                <a:avLst/>
                <a:gdLst>
                  <a:gd name="T0" fmla="*/ 31 w 62"/>
                  <a:gd name="T1" fmla="*/ 62 h 62"/>
                  <a:gd name="T2" fmla="*/ 0 w 62"/>
                  <a:gd name="T3" fmla="*/ 31 h 62"/>
                  <a:gd name="T4" fmla="*/ 31 w 62"/>
                  <a:gd name="T5" fmla="*/ 0 h 62"/>
                  <a:gd name="T6" fmla="*/ 62 w 62"/>
                  <a:gd name="T7" fmla="*/ 31 h 62"/>
                  <a:gd name="T8" fmla="*/ 31 w 62"/>
                  <a:gd name="T9" fmla="*/ 62 h 62"/>
                  <a:gd name="T10" fmla="*/ 31 w 62"/>
                  <a:gd name="T11" fmla="*/ 11 h 62"/>
                  <a:gd name="T12" fmla="*/ 11 w 62"/>
                  <a:gd name="T13" fmla="*/ 31 h 62"/>
                  <a:gd name="T14" fmla="*/ 31 w 62"/>
                  <a:gd name="T15" fmla="*/ 51 h 62"/>
                  <a:gd name="T16" fmla="*/ 51 w 62"/>
                  <a:gd name="T17" fmla="*/ 31 h 62"/>
                  <a:gd name="T18" fmla="*/ 31 w 62"/>
                  <a:gd name="T19" fmla="*/ 1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1" y="11"/>
                    </a:moveTo>
                    <a:cubicBezTo>
                      <a:pt x="20" y="11"/>
                      <a:pt x="11" y="20"/>
                      <a:pt x="11" y="31"/>
                    </a:cubicBezTo>
                    <a:cubicBezTo>
                      <a:pt x="11" y="42"/>
                      <a:pt x="20" y="51"/>
                      <a:pt x="31" y="51"/>
                    </a:cubicBezTo>
                    <a:cubicBezTo>
                      <a:pt x="42" y="51"/>
                      <a:pt x="51" y="42"/>
                      <a:pt x="51" y="31"/>
                    </a:cubicBezTo>
                    <a:cubicBezTo>
                      <a:pt x="51" y="20"/>
                      <a:pt x="42" y="11"/>
                      <a:pt x="31" y="11"/>
                    </a:cubicBezTo>
                    <a:close/>
                  </a:path>
                </a:pathLst>
              </a:custGeom>
              <a:solidFill>
                <a:srgbClr val="FEFAE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dist" defTabSz="91440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a:ln>
                    <a:noFill/>
                  </a:ln>
                  <a:solidFill>
                    <a:schemeClr val="tx1">
                      <a:lumMod val="65000"/>
                      <a:lumOff val="35000"/>
                    </a:schemeClr>
                  </a:solidFill>
                  <a:effectLst/>
                  <a:uLnTx/>
                  <a:uFillTx/>
                  <a:latin typeface="微软雅黑" pitchFamily="34" charset="-122"/>
                  <a:ea typeface="微软雅黑" pitchFamily="34" charset="-122"/>
                  <a:cs typeface="+mn-cs"/>
                </a:endParaRPr>
              </a:p>
            </p:txBody>
          </p:sp>
          <p:sp>
            <p:nvSpPr>
              <p:cNvPr id="56" name="Freeform 13"/>
              <p:cNvSpPr/>
              <p:nvPr/>
            </p:nvSpPr>
            <p:spPr bwMode="auto">
              <a:xfrm>
                <a:off x="860980" y="3643355"/>
                <a:ext cx="100336" cy="54471"/>
              </a:xfrm>
              <a:custGeom>
                <a:avLst/>
                <a:gdLst>
                  <a:gd name="T0" fmla="*/ 111 w 116"/>
                  <a:gd name="T1" fmla="*/ 63 h 63"/>
                  <a:gd name="T2" fmla="*/ 105 w 116"/>
                  <a:gd name="T3" fmla="*/ 58 h 63"/>
                  <a:gd name="T4" fmla="*/ 58 w 116"/>
                  <a:gd name="T5" fmla="*/ 11 h 63"/>
                  <a:gd name="T6" fmla="*/ 11 w 116"/>
                  <a:gd name="T7" fmla="*/ 58 h 63"/>
                  <a:gd name="T8" fmla="*/ 6 w 116"/>
                  <a:gd name="T9" fmla="*/ 63 h 63"/>
                  <a:gd name="T10" fmla="*/ 0 w 116"/>
                  <a:gd name="T11" fmla="*/ 58 h 63"/>
                  <a:gd name="T12" fmla="*/ 58 w 116"/>
                  <a:gd name="T13" fmla="*/ 0 h 63"/>
                  <a:gd name="T14" fmla="*/ 116 w 116"/>
                  <a:gd name="T15" fmla="*/ 58 h 63"/>
                  <a:gd name="T16" fmla="*/ 111 w 116"/>
                  <a:gd name="T17"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63">
                    <a:moveTo>
                      <a:pt x="111" y="63"/>
                    </a:moveTo>
                    <a:cubicBezTo>
                      <a:pt x="108" y="63"/>
                      <a:pt x="105" y="61"/>
                      <a:pt x="105" y="58"/>
                    </a:cubicBezTo>
                    <a:cubicBezTo>
                      <a:pt x="105" y="32"/>
                      <a:pt x="84" y="11"/>
                      <a:pt x="58" y="11"/>
                    </a:cubicBezTo>
                    <a:cubicBezTo>
                      <a:pt x="32" y="11"/>
                      <a:pt x="11" y="32"/>
                      <a:pt x="11" y="58"/>
                    </a:cubicBezTo>
                    <a:cubicBezTo>
                      <a:pt x="11" y="61"/>
                      <a:pt x="9" y="63"/>
                      <a:pt x="6" y="63"/>
                    </a:cubicBezTo>
                    <a:cubicBezTo>
                      <a:pt x="3" y="63"/>
                      <a:pt x="0" y="61"/>
                      <a:pt x="0" y="58"/>
                    </a:cubicBezTo>
                    <a:cubicBezTo>
                      <a:pt x="0" y="26"/>
                      <a:pt x="26" y="0"/>
                      <a:pt x="58" y="0"/>
                    </a:cubicBezTo>
                    <a:cubicBezTo>
                      <a:pt x="90" y="0"/>
                      <a:pt x="116" y="26"/>
                      <a:pt x="116" y="58"/>
                    </a:cubicBezTo>
                    <a:cubicBezTo>
                      <a:pt x="116" y="61"/>
                      <a:pt x="114" y="63"/>
                      <a:pt x="111" y="63"/>
                    </a:cubicBezTo>
                    <a:close/>
                  </a:path>
                </a:pathLst>
              </a:custGeom>
              <a:solidFill>
                <a:srgbClr val="FEFAE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dist" defTabSz="91440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a:ln>
                    <a:noFill/>
                  </a:ln>
                  <a:solidFill>
                    <a:schemeClr val="tx1">
                      <a:lumMod val="65000"/>
                      <a:lumOff val="35000"/>
                    </a:schemeClr>
                  </a:solidFill>
                  <a:effectLst/>
                  <a:uLnTx/>
                  <a:uFillTx/>
                  <a:latin typeface="微软雅黑" pitchFamily="34" charset="-122"/>
                  <a:ea typeface="微软雅黑" pitchFamily="34" charset="-122"/>
                  <a:cs typeface="+mn-cs"/>
                </a:endParaRPr>
              </a:p>
            </p:txBody>
          </p:sp>
        </p:grpSp>
      </p:grpSp>
      <p:grpSp>
        <p:nvGrpSpPr>
          <p:cNvPr id="57" name="Group 14"/>
          <p:cNvGrpSpPr/>
          <p:nvPr/>
        </p:nvGrpSpPr>
        <p:grpSpPr bwMode="auto">
          <a:xfrm>
            <a:off x="4800872" y="4188111"/>
            <a:ext cx="174306" cy="174304"/>
            <a:chOff x="4248" y="3024"/>
            <a:chExt cx="600" cy="599"/>
          </a:xfrm>
        </p:grpSpPr>
        <p:sp>
          <p:nvSpPr>
            <p:cNvPr id="58" name="Oval 15"/>
            <p:cNvSpPr>
              <a:spLocks noChangeArrowheads="1"/>
            </p:cNvSpPr>
            <p:nvPr/>
          </p:nvSpPr>
          <p:spPr bwMode="auto">
            <a:xfrm>
              <a:off x="4248" y="3024"/>
              <a:ext cx="600" cy="599"/>
            </a:xfrm>
            <a:prstGeom prst="ellipse">
              <a:avLst/>
            </a:prstGeom>
            <a:solidFill>
              <a:srgbClr val="FF9101"/>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dist" defTabSz="91440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a:ln>
                  <a:noFill/>
                </a:ln>
                <a:solidFill>
                  <a:schemeClr val="tx1">
                    <a:lumMod val="65000"/>
                    <a:lumOff val="35000"/>
                  </a:schemeClr>
                </a:solidFill>
                <a:effectLst/>
                <a:uLnTx/>
                <a:uFillTx/>
                <a:latin typeface="微软雅黑" pitchFamily="34" charset="-122"/>
                <a:ea typeface="微软雅黑" pitchFamily="34" charset="-122"/>
                <a:cs typeface="+mn-cs"/>
              </a:endParaRPr>
            </a:p>
          </p:txBody>
        </p:sp>
        <p:grpSp>
          <p:nvGrpSpPr>
            <p:cNvPr id="59" name="Group 16"/>
            <p:cNvGrpSpPr/>
            <p:nvPr/>
          </p:nvGrpSpPr>
          <p:grpSpPr bwMode="auto">
            <a:xfrm>
              <a:off x="4441" y="3144"/>
              <a:ext cx="215" cy="345"/>
              <a:chOff x="4441" y="3144"/>
              <a:chExt cx="215" cy="345"/>
            </a:xfrm>
          </p:grpSpPr>
          <p:sp>
            <p:nvSpPr>
              <p:cNvPr id="60" name="Freeform 17"/>
              <p:cNvSpPr>
                <a:spLocks noEditPoints="1"/>
              </p:cNvSpPr>
              <p:nvPr/>
            </p:nvSpPr>
            <p:spPr bwMode="auto">
              <a:xfrm>
                <a:off x="4474" y="3144"/>
                <a:ext cx="149" cy="253"/>
              </a:xfrm>
              <a:custGeom>
                <a:avLst/>
                <a:gdLst>
                  <a:gd name="T0" fmla="*/ 31 w 63"/>
                  <a:gd name="T1" fmla="*/ 107 h 107"/>
                  <a:gd name="T2" fmla="*/ 63 w 63"/>
                  <a:gd name="T3" fmla="*/ 78 h 107"/>
                  <a:gd name="T4" fmla="*/ 63 w 63"/>
                  <a:gd name="T5" fmla="*/ 29 h 107"/>
                  <a:gd name="T6" fmla="*/ 31 w 63"/>
                  <a:gd name="T7" fmla="*/ 0 h 107"/>
                  <a:gd name="T8" fmla="*/ 0 w 63"/>
                  <a:gd name="T9" fmla="*/ 29 h 107"/>
                  <a:gd name="T10" fmla="*/ 0 w 63"/>
                  <a:gd name="T11" fmla="*/ 78 h 107"/>
                  <a:gd name="T12" fmla="*/ 31 w 63"/>
                  <a:gd name="T13" fmla="*/ 107 h 107"/>
                  <a:gd name="T14" fmla="*/ 10 w 63"/>
                  <a:gd name="T15" fmla="*/ 29 h 107"/>
                  <a:gd name="T16" fmla="*/ 31 w 63"/>
                  <a:gd name="T17" fmla="*/ 10 h 107"/>
                  <a:gd name="T18" fmla="*/ 53 w 63"/>
                  <a:gd name="T19" fmla="*/ 29 h 107"/>
                  <a:gd name="T20" fmla="*/ 53 w 63"/>
                  <a:gd name="T21" fmla="*/ 78 h 107"/>
                  <a:gd name="T22" fmla="*/ 31 w 63"/>
                  <a:gd name="T23" fmla="*/ 97 h 107"/>
                  <a:gd name="T24" fmla="*/ 10 w 63"/>
                  <a:gd name="T25" fmla="*/ 78 h 107"/>
                  <a:gd name="T26" fmla="*/ 10 w 63"/>
                  <a:gd name="T27" fmla="*/ 2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 h="107">
                    <a:moveTo>
                      <a:pt x="31" y="107"/>
                    </a:moveTo>
                    <a:cubicBezTo>
                      <a:pt x="49" y="107"/>
                      <a:pt x="63" y="94"/>
                      <a:pt x="63" y="78"/>
                    </a:cubicBezTo>
                    <a:cubicBezTo>
                      <a:pt x="63" y="29"/>
                      <a:pt x="63" y="29"/>
                      <a:pt x="63" y="29"/>
                    </a:cubicBezTo>
                    <a:cubicBezTo>
                      <a:pt x="63" y="13"/>
                      <a:pt x="49" y="0"/>
                      <a:pt x="31" y="0"/>
                    </a:cubicBezTo>
                    <a:cubicBezTo>
                      <a:pt x="14" y="0"/>
                      <a:pt x="0" y="13"/>
                      <a:pt x="0" y="29"/>
                    </a:cubicBezTo>
                    <a:cubicBezTo>
                      <a:pt x="0" y="78"/>
                      <a:pt x="0" y="78"/>
                      <a:pt x="0" y="78"/>
                    </a:cubicBezTo>
                    <a:cubicBezTo>
                      <a:pt x="0" y="94"/>
                      <a:pt x="14" y="107"/>
                      <a:pt x="31" y="107"/>
                    </a:cubicBezTo>
                    <a:close/>
                    <a:moveTo>
                      <a:pt x="10" y="29"/>
                    </a:moveTo>
                    <a:cubicBezTo>
                      <a:pt x="10" y="18"/>
                      <a:pt x="19" y="10"/>
                      <a:pt x="31" y="10"/>
                    </a:cubicBezTo>
                    <a:cubicBezTo>
                      <a:pt x="43" y="10"/>
                      <a:pt x="53" y="18"/>
                      <a:pt x="53" y="29"/>
                    </a:cubicBezTo>
                    <a:cubicBezTo>
                      <a:pt x="53" y="78"/>
                      <a:pt x="53" y="78"/>
                      <a:pt x="53" y="78"/>
                    </a:cubicBezTo>
                    <a:cubicBezTo>
                      <a:pt x="53" y="88"/>
                      <a:pt x="43" y="97"/>
                      <a:pt x="31" y="97"/>
                    </a:cubicBezTo>
                    <a:cubicBezTo>
                      <a:pt x="19" y="97"/>
                      <a:pt x="10" y="88"/>
                      <a:pt x="10" y="78"/>
                    </a:cubicBezTo>
                    <a:lnTo>
                      <a:pt x="10" y="29"/>
                    </a:lnTo>
                    <a:close/>
                  </a:path>
                </a:pathLst>
              </a:custGeom>
              <a:solidFill>
                <a:srgbClr val="FEFAEE"/>
              </a:solidFill>
              <a:ln w="635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dist" defTabSz="91440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a:ln>
                    <a:noFill/>
                  </a:ln>
                  <a:solidFill>
                    <a:schemeClr val="tx1">
                      <a:lumMod val="65000"/>
                      <a:lumOff val="35000"/>
                    </a:schemeClr>
                  </a:solidFill>
                  <a:effectLst/>
                  <a:uLnTx/>
                  <a:uFillTx/>
                  <a:latin typeface="微软雅黑" pitchFamily="34" charset="-122"/>
                  <a:ea typeface="微软雅黑" pitchFamily="34" charset="-122"/>
                  <a:cs typeface="+mn-cs"/>
                </a:endParaRPr>
              </a:p>
            </p:txBody>
          </p:sp>
          <p:sp>
            <p:nvSpPr>
              <p:cNvPr id="61" name="Freeform 18"/>
              <p:cNvSpPr/>
              <p:nvPr/>
            </p:nvSpPr>
            <p:spPr bwMode="auto">
              <a:xfrm>
                <a:off x="4441" y="3267"/>
                <a:ext cx="215" cy="222"/>
              </a:xfrm>
              <a:custGeom>
                <a:avLst/>
                <a:gdLst>
                  <a:gd name="T0" fmla="*/ 86 w 91"/>
                  <a:gd name="T1" fmla="*/ 0 h 94"/>
                  <a:gd name="T2" fmla="*/ 81 w 91"/>
                  <a:gd name="T3" fmla="*/ 5 h 94"/>
                  <a:gd name="T4" fmla="*/ 81 w 91"/>
                  <a:gd name="T5" fmla="*/ 28 h 94"/>
                  <a:gd name="T6" fmla="*/ 45 w 91"/>
                  <a:gd name="T7" fmla="*/ 59 h 94"/>
                  <a:gd name="T8" fmla="*/ 10 w 91"/>
                  <a:gd name="T9" fmla="*/ 28 h 94"/>
                  <a:gd name="T10" fmla="*/ 10 w 91"/>
                  <a:gd name="T11" fmla="*/ 5 h 94"/>
                  <a:gd name="T12" fmla="*/ 5 w 91"/>
                  <a:gd name="T13" fmla="*/ 0 h 94"/>
                  <a:gd name="T14" fmla="*/ 0 w 91"/>
                  <a:gd name="T15" fmla="*/ 5 h 94"/>
                  <a:gd name="T16" fmla="*/ 0 w 91"/>
                  <a:gd name="T17" fmla="*/ 28 h 94"/>
                  <a:gd name="T18" fmla="*/ 40 w 91"/>
                  <a:gd name="T19" fmla="*/ 69 h 94"/>
                  <a:gd name="T20" fmla="*/ 40 w 91"/>
                  <a:gd name="T21" fmla="*/ 84 h 94"/>
                  <a:gd name="T22" fmla="*/ 20 w 91"/>
                  <a:gd name="T23" fmla="*/ 84 h 94"/>
                  <a:gd name="T24" fmla="*/ 15 w 91"/>
                  <a:gd name="T25" fmla="*/ 89 h 94"/>
                  <a:gd name="T26" fmla="*/ 20 w 91"/>
                  <a:gd name="T27" fmla="*/ 94 h 94"/>
                  <a:gd name="T28" fmla="*/ 70 w 91"/>
                  <a:gd name="T29" fmla="*/ 94 h 94"/>
                  <a:gd name="T30" fmla="*/ 75 w 91"/>
                  <a:gd name="T31" fmla="*/ 89 h 94"/>
                  <a:gd name="T32" fmla="*/ 70 w 91"/>
                  <a:gd name="T33" fmla="*/ 84 h 94"/>
                  <a:gd name="T34" fmla="*/ 50 w 91"/>
                  <a:gd name="T35" fmla="*/ 84 h 94"/>
                  <a:gd name="T36" fmla="*/ 50 w 91"/>
                  <a:gd name="T37" fmla="*/ 69 h 94"/>
                  <a:gd name="T38" fmla="*/ 91 w 91"/>
                  <a:gd name="T39" fmla="*/ 28 h 94"/>
                  <a:gd name="T40" fmla="*/ 91 w 91"/>
                  <a:gd name="T41" fmla="*/ 5 h 94"/>
                  <a:gd name="T42" fmla="*/ 86 w 91"/>
                  <a:gd name="T43"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 h="94">
                    <a:moveTo>
                      <a:pt x="86" y="0"/>
                    </a:moveTo>
                    <a:cubicBezTo>
                      <a:pt x="83" y="0"/>
                      <a:pt x="81" y="3"/>
                      <a:pt x="81" y="5"/>
                    </a:cubicBezTo>
                    <a:cubicBezTo>
                      <a:pt x="81" y="28"/>
                      <a:pt x="81" y="28"/>
                      <a:pt x="81" y="28"/>
                    </a:cubicBezTo>
                    <a:cubicBezTo>
                      <a:pt x="81" y="45"/>
                      <a:pt x="65" y="59"/>
                      <a:pt x="45" y="59"/>
                    </a:cubicBezTo>
                    <a:cubicBezTo>
                      <a:pt x="26" y="59"/>
                      <a:pt x="10" y="45"/>
                      <a:pt x="10" y="28"/>
                    </a:cubicBezTo>
                    <a:cubicBezTo>
                      <a:pt x="10" y="5"/>
                      <a:pt x="10" y="5"/>
                      <a:pt x="10" y="5"/>
                    </a:cubicBezTo>
                    <a:cubicBezTo>
                      <a:pt x="10" y="2"/>
                      <a:pt x="8" y="0"/>
                      <a:pt x="5" y="0"/>
                    </a:cubicBezTo>
                    <a:cubicBezTo>
                      <a:pt x="2" y="0"/>
                      <a:pt x="0" y="2"/>
                      <a:pt x="0" y="5"/>
                    </a:cubicBezTo>
                    <a:cubicBezTo>
                      <a:pt x="0" y="28"/>
                      <a:pt x="0" y="28"/>
                      <a:pt x="0" y="28"/>
                    </a:cubicBezTo>
                    <a:cubicBezTo>
                      <a:pt x="0" y="49"/>
                      <a:pt x="18" y="67"/>
                      <a:pt x="40" y="69"/>
                    </a:cubicBezTo>
                    <a:cubicBezTo>
                      <a:pt x="40" y="84"/>
                      <a:pt x="40" y="84"/>
                      <a:pt x="40" y="84"/>
                    </a:cubicBezTo>
                    <a:cubicBezTo>
                      <a:pt x="20" y="84"/>
                      <a:pt x="20" y="84"/>
                      <a:pt x="20" y="84"/>
                    </a:cubicBezTo>
                    <a:cubicBezTo>
                      <a:pt x="18" y="84"/>
                      <a:pt x="15" y="86"/>
                      <a:pt x="15" y="89"/>
                    </a:cubicBezTo>
                    <a:cubicBezTo>
                      <a:pt x="15" y="92"/>
                      <a:pt x="18" y="94"/>
                      <a:pt x="20" y="94"/>
                    </a:cubicBezTo>
                    <a:cubicBezTo>
                      <a:pt x="70" y="94"/>
                      <a:pt x="70" y="94"/>
                      <a:pt x="70" y="94"/>
                    </a:cubicBezTo>
                    <a:cubicBezTo>
                      <a:pt x="73" y="94"/>
                      <a:pt x="75" y="92"/>
                      <a:pt x="75" y="89"/>
                    </a:cubicBezTo>
                    <a:cubicBezTo>
                      <a:pt x="75" y="86"/>
                      <a:pt x="73" y="84"/>
                      <a:pt x="70" y="84"/>
                    </a:cubicBezTo>
                    <a:cubicBezTo>
                      <a:pt x="50" y="84"/>
                      <a:pt x="50" y="84"/>
                      <a:pt x="50" y="84"/>
                    </a:cubicBezTo>
                    <a:cubicBezTo>
                      <a:pt x="50" y="69"/>
                      <a:pt x="50" y="69"/>
                      <a:pt x="50" y="69"/>
                    </a:cubicBezTo>
                    <a:cubicBezTo>
                      <a:pt x="73" y="67"/>
                      <a:pt x="91" y="49"/>
                      <a:pt x="91" y="28"/>
                    </a:cubicBezTo>
                    <a:cubicBezTo>
                      <a:pt x="91" y="5"/>
                      <a:pt x="91" y="5"/>
                      <a:pt x="91" y="5"/>
                    </a:cubicBezTo>
                    <a:cubicBezTo>
                      <a:pt x="91" y="3"/>
                      <a:pt x="88" y="0"/>
                      <a:pt x="86" y="0"/>
                    </a:cubicBezTo>
                    <a:close/>
                  </a:path>
                </a:pathLst>
              </a:custGeom>
              <a:solidFill>
                <a:srgbClr val="FEFAEE"/>
              </a:solidFill>
              <a:ln w="635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dist" defTabSz="91440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a:ln>
                    <a:noFill/>
                  </a:ln>
                  <a:solidFill>
                    <a:schemeClr val="tx1">
                      <a:lumMod val="65000"/>
                      <a:lumOff val="35000"/>
                    </a:schemeClr>
                  </a:solidFill>
                  <a:effectLst/>
                  <a:uLnTx/>
                  <a:uFillTx/>
                  <a:latin typeface="微软雅黑" pitchFamily="34" charset="-122"/>
                  <a:ea typeface="微软雅黑" pitchFamily="34" charset="-122"/>
                  <a:cs typeface="+mn-cs"/>
                </a:endParaRPr>
              </a:p>
            </p:txBody>
          </p:sp>
        </p:grpSp>
      </p:grpSp>
      <p:sp>
        <p:nvSpPr>
          <p:cNvPr id="62" name="Text Box 19"/>
          <p:cNvSpPr txBox="1">
            <a:spLocks noChangeArrowheads="1"/>
          </p:cNvSpPr>
          <p:nvPr/>
        </p:nvSpPr>
        <p:spPr bwMode="auto">
          <a:xfrm>
            <a:off x="3243361" y="4136763"/>
            <a:ext cx="114646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1000" dirty="0">
                <a:solidFill>
                  <a:schemeClr val="bg1">
                    <a:lumMod val="50000"/>
                  </a:schemeClr>
                </a:solidFill>
                <a:latin typeface="宋体" pitchFamily="2" charset="-122"/>
                <a:ea typeface="宋体" pitchFamily="2" charset="-122"/>
              </a:rPr>
              <a:t>指导老师：</a:t>
            </a:r>
            <a:r>
              <a:rPr lang="en-US" altLang="zh-CN" sz="1000" dirty="0">
                <a:solidFill>
                  <a:schemeClr val="bg1">
                    <a:lumMod val="50000"/>
                  </a:schemeClr>
                </a:solidFill>
                <a:latin typeface="宋体" pitchFamily="2" charset="-122"/>
                <a:ea typeface="宋体" pitchFamily="2" charset="-122"/>
              </a:rPr>
              <a:t>xxxxx</a:t>
            </a:r>
            <a:endParaRPr lang="en-US" altLang="zh-CN" sz="1000" dirty="0">
              <a:solidFill>
                <a:schemeClr val="bg1">
                  <a:lumMod val="50000"/>
                </a:schemeClr>
              </a:solidFill>
              <a:latin typeface="宋体" pitchFamily="2" charset="-122"/>
              <a:ea typeface="宋体" pitchFamily="2" charset="-122"/>
            </a:endParaRPr>
          </a:p>
        </p:txBody>
      </p:sp>
      <p:sp>
        <p:nvSpPr>
          <p:cNvPr id="63" name="Text Box 20"/>
          <p:cNvSpPr txBox="1">
            <a:spLocks noChangeArrowheads="1"/>
          </p:cNvSpPr>
          <p:nvPr/>
        </p:nvSpPr>
        <p:spPr bwMode="auto">
          <a:xfrm>
            <a:off x="5004048" y="4136763"/>
            <a:ext cx="1071880" cy="243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1000" dirty="0">
                <a:solidFill>
                  <a:schemeClr val="bg1">
                    <a:lumMod val="50000"/>
                  </a:schemeClr>
                </a:solidFill>
                <a:latin typeface="宋体" pitchFamily="2" charset="-122"/>
                <a:ea typeface="宋体" pitchFamily="2" charset="-122"/>
              </a:rPr>
              <a:t>答辩人：学术堂</a:t>
            </a:r>
            <a:endParaRPr lang="zh-CN" altLang="en-US" sz="1000" dirty="0">
              <a:solidFill>
                <a:schemeClr val="bg1">
                  <a:lumMod val="50000"/>
                </a:schemeClr>
              </a:solidFill>
              <a:latin typeface="宋体" pitchFamily="2" charset="-122"/>
              <a:ea typeface="宋体" pitchFamily="2" charset="-122"/>
            </a:endParaRPr>
          </a:p>
        </p:txBody>
      </p:sp>
      <p:cxnSp>
        <p:nvCxnSpPr>
          <p:cNvPr id="64" name="直接连接符 63"/>
          <p:cNvCxnSpPr/>
          <p:nvPr/>
        </p:nvCxnSpPr>
        <p:spPr>
          <a:xfrm>
            <a:off x="1763688" y="3401854"/>
            <a:ext cx="5616624" cy="0"/>
          </a:xfrm>
          <a:prstGeom prst="line">
            <a:avLst/>
          </a:prstGeom>
          <a:noFill/>
          <a:ln w="6350" cap="flat" cmpd="sng" algn="ctr">
            <a:solidFill>
              <a:schemeClr val="bg1">
                <a:lumMod val="50000"/>
              </a:schemeClr>
            </a:solidFill>
            <a:prstDash val="solid"/>
          </a:ln>
          <a:effectLst/>
        </p:spPr>
      </p:cxnSp>
      <p:sp>
        <p:nvSpPr>
          <p:cNvPr id="65" name="矩形 64"/>
          <p:cNvSpPr/>
          <p:nvPr/>
        </p:nvSpPr>
        <p:spPr>
          <a:xfrm>
            <a:off x="0" y="5071492"/>
            <a:ext cx="9144000" cy="72008"/>
          </a:xfrm>
          <a:prstGeom prst="rect">
            <a:avLst/>
          </a:prstGeom>
          <a:solidFill>
            <a:srgbClr val="FF9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3900" advTm="0">
        <p14:glitter pattern="hexagon"/>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38" presetClass="entr" presetSubtype="0" accel="50000" fill="hold" grpId="0" nodeType="clickEffect">
                                  <p:stCondLst>
                                    <p:cond delay="0"/>
                                  </p:stCondLst>
                                  <p:iterate type="lt">
                                    <p:tmPct val="50000"/>
                                  </p:iterate>
                                  <p:childTnLst>
                                    <p:set>
                                      <p:cBhvr>
                                        <p:cTn id="13" dur="1" fill="hold">
                                          <p:stCondLst>
                                            <p:cond delay="0"/>
                                          </p:stCondLst>
                                        </p:cTn>
                                        <p:tgtEl>
                                          <p:spTgt spid="50"/>
                                        </p:tgtEl>
                                        <p:attrNameLst>
                                          <p:attrName>style.visibility</p:attrName>
                                        </p:attrNameLst>
                                      </p:cBhvr>
                                      <p:to>
                                        <p:strVal val="visible"/>
                                      </p:to>
                                    </p:set>
                                    <p:set>
                                      <p:cBhvr>
                                        <p:cTn id="14" dur="455" fill="hold">
                                          <p:stCondLst>
                                            <p:cond delay="0"/>
                                          </p:stCondLst>
                                        </p:cTn>
                                        <p:tgtEl>
                                          <p:spTgt spid="50"/>
                                        </p:tgtEl>
                                        <p:attrNameLst>
                                          <p:attrName>style.rotation</p:attrName>
                                        </p:attrNameLst>
                                      </p:cBhvr>
                                      <p:to>
                                        <p:strVal val="-45.0"/>
                                      </p:to>
                                    </p:set>
                                    <p:anim calcmode="lin" valueType="num">
                                      <p:cBhvr>
                                        <p:cTn id="15" dur="455" fill="hold">
                                          <p:stCondLst>
                                            <p:cond delay="455"/>
                                          </p:stCondLst>
                                        </p:cTn>
                                        <p:tgtEl>
                                          <p:spTgt spid="50"/>
                                        </p:tgtEl>
                                        <p:attrNameLst>
                                          <p:attrName>style.rotation</p:attrName>
                                        </p:attrNameLst>
                                      </p:cBhvr>
                                      <p:tavLst>
                                        <p:tav tm="0">
                                          <p:val>
                                            <p:fltVal val="-45"/>
                                          </p:val>
                                        </p:tav>
                                        <p:tav tm="69900">
                                          <p:val>
                                            <p:fltVal val="45"/>
                                          </p:val>
                                        </p:tav>
                                        <p:tav tm="100000">
                                          <p:val>
                                            <p:fltVal val="0"/>
                                          </p:val>
                                        </p:tav>
                                      </p:tavLst>
                                    </p:anim>
                                    <p:anim calcmode="lin" valueType="num">
                                      <p:cBhvr>
                                        <p:cTn id="16" dur="455" fill="hold">
                                          <p:stCondLst>
                                            <p:cond delay="0"/>
                                          </p:stCondLst>
                                        </p:cTn>
                                        <p:tgtEl>
                                          <p:spTgt spid="50"/>
                                        </p:tgtEl>
                                        <p:attrNameLst>
                                          <p:attrName>ppt_y</p:attrName>
                                        </p:attrNameLst>
                                      </p:cBhvr>
                                      <p:tavLst>
                                        <p:tav tm="0">
                                          <p:val>
                                            <p:strVal val="#ppt_y-1"/>
                                          </p:val>
                                        </p:tav>
                                        <p:tav tm="100000">
                                          <p:val>
                                            <p:strVal val="#ppt_y-(0.354*#ppt_w-0.172*#ppt_h)"/>
                                          </p:val>
                                        </p:tav>
                                      </p:tavLst>
                                    </p:anim>
                                    <p:anim calcmode="lin" valueType="num">
                                      <p:cBhvr>
                                        <p:cTn id="17" dur="156" decel="50000" autoRev="1" fill="hold">
                                          <p:stCondLst>
                                            <p:cond delay="455"/>
                                          </p:stCondLst>
                                        </p:cTn>
                                        <p:tgtEl>
                                          <p:spTgt spid="50"/>
                                        </p:tgtEl>
                                        <p:attrNameLst>
                                          <p:attrName>ppt_y</p:attrName>
                                        </p:attrNameLst>
                                      </p:cBhvr>
                                      <p:tavLst>
                                        <p:tav tm="0">
                                          <p:val>
                                            <p:strVal val="#ppt_y-(0.354*#ppt_w-0.172*#ppt_h)"/>
                                          </p:val>
                                        </p:tav>
                                        <p:tav tm="100000">
                                          <p:val>
                                            <p:strVal val="#ppt_y-(0.354*#ppt_w-0.172*#ppt_h)-#ppt_h/2"/>
                                          </p:val>
                                        </p:tav>
                                      </p:tavLst>
                                    </p:anim>
                                    <p:anim calcmode="lin" valueType="num">
                                      <p:cBhvr>
                                        <p:cTn id="18" dur="136" fill="hold">
                                          <p:stCondLst>
                                            <p:cond delay="864"/>
                                          </p:stCondLst>
                                        </p:cTn>
                                        <p:tgtEl>
                                          <p:spTgt spid="50"/>
                                        </p:tgtEl>
                                        <p:attrNameLst>
                                          <p:attrName>ppt_y</p:attrName>
                                        </p:attrNameLst>
                                      </p:cBhvr>
                                      <p:tavLst>
                                        <p:tav tm="0">
                                          <p:val>
                                            <p:strVal val="#ppt_y-(0.354*#ppt_w-0.172*#ppt_h)"/>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64"/>
                                        </p:tgtEl>
                                        <p:attrNameLst>
                                          <p:attrName>style.visibility</p:attrName>
                                        </p:attrNameLst>
                                      </p:cBhvr>
                                      <p:to>
                                        <p:strVal val="visible"/>
                                      </p:to>
                                    </p:set>
                                    <p:animEffect transition="in" filter="barn(inVertical)">
                                      <p:cBhvr>
                                        <p:cTn id="23" dur="500"/>
                                        <p:tgtEl>
                                          <p:spTgt spid="64"/>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iterate type="lt">
                                    <p:tmPct val="10000"/>
                                  </p:iterate>
                                  <p:childTnLst>
                                    <p:set>
                                      <p:cBhvr>
                                        <p:cTn id="27" dur="1" fill="hold">
                                          <p:stCondLst>
                                            <p:cond delay="0"/>
                                          </p:stCondLst>
                                        </p:cTn>
                                        <p:tgtEl>
                                          <p:spTgt spid="51"/>
                                        </p:tgtEl>
                                        <p:attrNameLst>
                                          <p:attrName>style.visibility</p:attrName>
                                        </p:attrNameLst>
                                      </p:cBhvr>
                                      <p:to>
                                        <p:strVal val="visible"/>
                                      </p:to>
                                    </p:set>
                                    <p:animEffect transition="in" filter="barn(inVertical)">
                                      <p:cBhvr>
                                        <p:cTn id="28" dur="500"/>
                                        <p:tgtEl>
                                          <p:spTgt spid="51"/>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52"/>
                                        </p:tgtEl>
                                        <p:attrNameLst>
                                          <p:attrName>style.visibility</p:attrName>
                                        </p:attrNameLst>
                                      </p:cBhvr>
                                      <p:to>
                                        <p:strVal val="visible"/>
                                      </p:to>
                                    </p:set>
                                    <p:animEffect transition="in" filter="fade">
                                      <p:cBhvr>
                                        <p:cTn id="33" dur="1000"/>
                                        <p:tgtEl>
                                          <p:spTgt spid="52"/>
                                        </p:tgtEl>
                                      </p:cBhvr>
                                    </p:animEffect>
                                    <p:anim calcmode="lin" valueType="num">
                                      <p:cBhvr>
                                        <p:cTn id="34" dur="1000" fill="hold"/>
                                        <p:tgtEl>
                                          <p:spTgt spid="52"/>
                                        </p:tgtEl>
                                        <p:attrNameLst>
                                          <p:attrName>ppt_x</p:attrName>
                                        </p:attrNameLst>
                                      </p:cBhvr>
                                      <p:tavLst>
                                        <p:tav tm="0">
                                          <p:val>
                                            <p:strVal val="#ppt_x"/>
                                          </p:val>
                                        </p:tav>
                                        <p:tav tm="100000">
                                          <p:val>
                                            <p:strVal val="#ppt_x"/>
                                          </p:val>
                                        </p:tav>
                                      </p:tavLst>
                                    </p:anim>
                                    <p:anim calcmode="lin" valueType="num">
                                      <p:cBhvr>
                                        <p:cTn id="35" dur="1000" fill="hold"/>
                                        <p:tgtEl>
                                          <p:spTgt spid="52"/>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57"/>
                                        </p:tgtEl>
                                        <p:attrNameLst>
                                          <p:attrName>style.visibility</p:attrName>
                                        </p:attrNameLst>
                                      </p:cBhvr>
                                      <p:to>
                                        <p:strVal val="visible"/>
                                      </p:to>
                                    </p:set>
                                    <p:animEffect transition="in" filter="fade">
                                      <p:cBhvr>
                                        <p:cTn id="38" dur="1000"/>
                                        <p:tgtEl>
                                          <p:spTgt spid="57"/>
                                        </p:tgtEl>
                                      </p:cBhvr>
                                    </p:animEffect>
                                    <p:anim calcmode="lin" valueType="num">
                                      <p:cBhvr>
                                        <p:cTn id="39" dur="1000" fill="hold"/>
                                        <p:tgtEl>
                                          <p:spTgt spid="57"/>
                                        </p:tgtEl>
                                        <p:attrNameLst>
                                          <p:attrName>ppt_x</p:attrName>
                                        </p:attrNameLst>
                                      </p:cBhvr>
                                      <p:tavLst>
                                        <p:tav tm="0">
                                          <p:val>
                                            <p:strVal val="#ppt_x"/>
                                          </p:val>
                                        </p:tav>
                                        <p:tav tm="100000">
                                          <p:val>
                                            <p:strVal val="#ppt_x"/>
                                          </p:val>
                                        </p:tav>
                                      </p:tavLst>
                                    </p:anim>
                                    <p:anim calcmode="lin" valueType="num">
                                      <p:cBhvr>
                                        <p:cTn id="40"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62"/>
                                        </p:tgtEl>
                                        <p:attrNameLst>
                                          <p:attrName>style.visibility</p:attrName>
                                        </p:attrNameLst>
                                      </p:cBhvr>
                                      <p:to>
                                        <p:strVal val="visible"/>
                                      </p:to>
                                    </p:set>
                                    <p:animEffect transition="in" filter="wipe(left)">
                                      <p:cBhvr>
                                        <p:cTn id="45" dur="500"/>
                                        <p:tgtEl>
                                          <p:spTgt spid="62"/>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63"/>
                                        </p:tgtEl>
                                        <p:attrNameLst>
                                          <p:attrName>style.visibility</p:attrName>
                                        </p:attrNameLst>
                                      </p:cBhvr>
                                      <p:to>
                                        <p:strVal val="visible"/>
                                      </p:to>
                                    </p:set>
                                    <p:animEffect transition="in" filter="wipe(left)">
                                      <p:cBhvr>
                                        <p:cTn id="48"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1" grpId="0"/>
      <p:bldP spid="62" grpId="0"/>
      <p:bldP spid="63"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2"/>
          <p:cNvSpPr txBox="1">
            <a:spLocks noChangeArrowheads="1"/>
          </p:cNvSpPr>
          <p:nvPr/>
        </p:nvSpPr>
        <p:spPr bwMode="auto">
          <a:xfrm>
            <a:off x="3787170" y="290122"/>
            <a:ext cx="156966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zh-CN" altLang="en-US" b="1" dirty="0" smtClean="0">
                <a:solidFill>
                  <a:schemeClr val="bg1">
                    <a:lumMod val="50000"/>
                  </a:schemeClr>
                </a:solidFill>
              </a:rPr>
              <a:t>此处添加</a:t>
            </a:r>
            <a:r>
              <a:rPr lang="zh-CN" altLang="en-US" b="1" dirty="0" smtClean="0">
                <a:solidFill>
                  <a:schemeClr val="accent2"/>
                </a:solidFill>
              </a:rPr>
              <a:t>标题文本</a:t>
            </a:r>
            <a:endParaRPr lang="en-US" altLang="zh-CN" b="1" dirty="0">
              <a:solidFill>
                <a:schemeClr val="accent2"/>
              </a:solidFill>
            </a:endParaRPr>
          </a:p>
        </p:txBody>
      </p:sp>
      <p:sp>
        <p:nvSpPr>
          <p:cNvPr id="3" name="Text Box 43"/>
          <p:cNvSpPr txBox="1">
            <a:spLocks noChangeArrowheads="1"/>
          </p:cNvSpPr>
          <p:nvPr/>
        </p:nvSpPr>
        <p:spPr bwMode="auto">
          <a:xfrm>
            <a:off x="3666844" y="567934"/>
            <a:ext cx="180209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en-US" altLang="zh-CN" sz="800" dirty="0">
                <a:solidFill>
                  <a:schemeClr val="bg1">
                    <a:lumMod val="50000"/>
                  </a:schemeClr>
                </a:solidFill>
              </a:rPr>
              <a:t>This is a good space for a short subtitle</a:t>
            </a:r>
            <a:endParaRPr lang="en-US" altLang="zh-CN" sz="800" dirty="0">
              <a:solidFill>
                <a:schemeClr val="bg1">
                  <a:lumMod val="50000"/>
                </a:schemeClr>
              </a:solidFill>
            </a:endParaRPr>
          </a:p>
        </p:txBody>
      </p:sp>
      <p:cxnSp>
        <p:nvCxnSpPr>
          <p:cNvPr id="4" name="直接连接符 3"/>
          <p:cNvCxnSpPr/>
          <p:nvPr/>
        </p:nvCxnSpPr>
        <p:spPr>
          <a:xfrm>
            <a:off x="4226801" y="837031"/>
            <a:ext cx="69039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椭圆 4"/>
          <p:cNvSpPr/>
          <p:nvPr/>
        </p:nvSpPr>
        <p:spPr>
          <a:xfrm>
            <a:off x="3505201" y="1675266"/>
            <a:ext cx="2400300" cy="2400300"/>
          </a:xfrm>
          <a:prstGeom prst="ellipse">
            <a:avLst/>
          </a:prstGeom>
          <a:solidFill>
            <a:srgbClr val="5B9BD5">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chemeClr val="tx1">
                  <a:lumMod val="75000"/>
                  <a:lumOff val="25000"/>
                </a:schemeClr>
              </a:solidFill>
              <a:latin typeface="微软雅黑" pitchFamily="34" charset="-122"/>
              <a:ea typeface="微软雅黑" pitchFamily="34" charset="-122"/>
            </a:endParaRPr>
          </a:p>
        </p:txBody>
      </p:sp>
      <p:sp>
        <p:nvSpPr>
          <p:cNvPr id="6" name="椭圆 5"/>
          <p:cNvSpPr/>
          <p:nvPr/>
        </p:nvSpPr>
        <p:spPr>
          <a:xfrm>
            <a:off x="3140148" y="1310214"/>
            <a:ext cx="3130406" cy="3130406"/>
          </a:xfrm>
          <a:prstGeom prst="ellipse">
            <a:avLst/>
          </a:prstGeom>
          <a:noFill/>
          <a:ln w="3175">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chemeClr val="tx1">
                  <a:lumMod val="75000"/>
                  <a:lumOff val="25000"/>
                </a:schemeClr>
              </a:solidFill>
              <a:latin typeface="微软雅黑" pitchFamily="34" charset="-122"/>
              <a:ea typeface="微软雅黑" pitchFamily="34" charset="-122"/>
            </a:endParaRPr>
          </a:p>
        </p:txBody>
      </p:sp>
      <p:grpSp>
        <p:nvGrpSpPr>
          <p:cNvPr id="7" name="组合 6"/>
          <p:cNvGrpSpPr/>
          <p:nvPr/>
        </p:nvGrpSpPr>
        <p:grpSpPr>
          <a:xfrm>
            <a:off x="6326927" y="1460362"/>
            <a:ext cx="2865073" cy="1156592"/>
            <a:chOff x="544923" y="2418093"/>
            <a:chExt cx="3820097" cy="1542122"/>
          </a:xfrm>
        </p:grpSpPr>
        <p:sp>
          <p:nvSpPr>
            <p:cNvPr id="8" name="矩形 7"/>
            <p:cNvSpPr/>
            <p:nvPr/>
          </p:nvSpPr>
          <p:spPr>
            <a:xfrm>
              <a:off x="544924" y="2729109"/>
              <a:ext cx="3820096" cy="1231106"/>
            </a:xfrm>
            <a:prstGeom prst="rect">
              <a:avLst/>
            </a:prstGeom>
            <a:noFill/>
          </p:spPr>
          <p:txBody>
            <a:bodyPr wrap="square">
              <a:spAutoFit/>
            </a:bodyPr>
            <a:lstStyle/>
            <a:p>
              <a:pPr>
                <a:lnSpc>
                  <a:spcPct val="150000"/>
                </a:lnSpc>
              </a:pPr>
              <a:r>
                <a:rPr lang="zh-CN" altLang="en-US" sz="1200" dirty="0">
                  <a:solidFill>
                    <a:schemeClr val="tx1">
                      <a:lumMod val="75000"/>
                      <a:lumOff val="25000"/>
                    </a:schemeClr>
                  </a:solidFill>
                  <a:latin typeface="微软雅黑" pitchFamily="34" charset="-122"/>
                  <a:ea typeface="微软雅黑" pitchFamily="34" charset="-122"/>
                </a:rPr>
                <a:t>您的内容打在这里，或者通过复制您的文本后，在此框中选择粘贴，并选择只保留文字。</a:t>
              </a:r>
              <a:endParaRPr lang="en-US" altLang="zh-CN" sz="1200" dirty="0">
                <a:solidFill>
                  <a:schemeClr val="tx1">
                    <a:lumMod val="75000"/>
                    <a:lumOff val="25000"/>
                  </a:schemeClr>
                </a:solidFill>
                <a:latin typeface="微软雅黑" pitchFamily="34" charset="-122"/>
                <a:ea typeface="微软雅黑" pitchFamily="34" charset="-122"/>
              </a:endParaRPr>
            </a:p>
          </p:txBody>
        </p:sp>
        <p:sp>
          <p:nvSpPr>
            <p:cNvPr id="9" name="文本框 17"/>
            <p:cNvSpPr txBox="1"/>
            <p:nvPr/>
          </p:nvSpPr>
          <p:spPr>
            <a:xfrm>
              <a:off x="544923" y="2418093"/>
              <a:ext cx="1272143" cy="430886"/>
            </a:xfrm>
            <a:prstGeom prst="rect">
              <a:avLst/>
            </a:prstGeom>
            <a:noFill/>
          </p:spPr>
          <p:txBody>
            <a:bodyPr wrap="none" rtlCol="0">
              <a:spAutoFit/>
            </a:bodyPr>
            <a:lstStyle/>
            <a:p>
              <a:r>
                <a:rPr lang="zh-CN" altLang="en-US" sz="1500" dirty="0" smtClean="0">
                  <a:solidFill>
                    <a:schemeClr val="tx1">
                      <a:lumMod val="75000"/>
                      <a:lumOff val="25000"/>
                    </a:schemeClr>
                  </a:solidFill>
                  <a:latin typeface="微软雅黑" pitchFamily="34" charset="-122"/>
                  <a:ea typeface="微软雅黑" pitchFamily="34" charset="-122"/>
                </a:rPr>
                <a:t>添加标题</a:t>
              </a:r>
              <a:endParaRPr lang="zh-CN" altLang="en-US" sz="1500" dirty="0">
                <a:solidFill>
                  <a:schemeClr val="tx1">
                    <a:lumMod val="75000"/>
                    <a:lumOff val="25000"/>
                  </a:schemeClr>
                </a:solidFill>
                <a:latin typeface="微软雅黑" pitchFamily="34" charset="-122"/>
                <a:ea typeface="微软雅黑" pitchFamily="34" charset="-122"/>
              </a:endParaRPr>
            </a:p>
          </p:txBody>
        </p:sp>
      </p:grpSp>
      <p:grpSp>
        <p:nvGrpSpPr>
          <p:cNvPr id="10" name="组合 9"/>
          <p:cNvGrpSpPr/>
          <p:nvPr/>
        </p:nvGrpSpPr>
        <p:grpSpPr>
          <a:xfrm>
            <a:off x="194111" y="2618275"/>
            <a:ext cx="2865072" cy="1126322"/>
            <a:chOff x="449775" y="2458453"/>
            <a:chExt cx="3820096" cy="1501762"/>
          </a:xfrm>
        </p:grpSpPr>
        <p:sp>
          <p:nvSpPr>
            <p:cNvPr id="11" name="矩形 10"/>
            <p:cNvSpPr/>
            <p:nvPr/>
          </p:nvSpPr>
          <p:spPr>
            <a:xfrm>
              <a:off x="449775" y="2729109"/>
              <a:ext cx="3820096" cy="1231106"/>
            </a:xfrm>
            <a:prstGeom prst="rect">
              <a:avLst/>
            </a:prstGeom>
            <a:noFill/>
          </p:spPr>
          <p:txBody>
            <a:bodyPr wrap="square">
              <a:spAutoFit/>
            </a:bodyPr>
            <a:lstStyle/>
            <a:p>
              <a:pPr>
                <a:lnSpc>
                  <a:spcPct val="150000"/>
                </a:lnSpc>
              </a:pPr>
              <a:r>
                <a:rPr lang="zh-CN" altLang="en-US" sz="1200" dirty="0">
                  <a:solidFill>
                    <a:schemeClr val="tx1">
                      <a:lumMod val="75000"/>
                      <a:lumOff val="25000"/>
                    </a:schemeClr>
                  </a:solidFill>
                  <a:latin typeface="微软雅黑" pitchFamily="34" charset="-122"/>
                  <a:ea typeface="微软雅黑" pitchFamily="34" charset="-122"/>
                </a:rPr>
                <a:t>您的内容打在这里，或者通过复制您的文本后，在此框中选择粘贴，并选择只保留文字。</a:t>
              </a:r>
              <a:endParaRPr lang="en-US" altLang="zh-CN" sz="1200" dirty="0">
                <a:solidFill>
                  <a:schemeClr val="tx1">
                    <a:lumMod val="75000"/>
                    <a:lumOff val="25000"/>
                  </a:schemeClr>
                </a:solidFill>
                <a:latin typeface="微软雅黑" pitchFamily="34" charset="-122"/>
                <a:ea typeface="微软雅黑" pitchFamily="34" charset="-122"/>
              </a:endParaRPr>
            </a:p>
          </p:txBody>
        </p:sp>
        <p:sp>
          <p:nvSpPr>
            <p:cNvPr id="12" name="文本框 24"/>
            <p:cNvSpPr txBox="1"/>
            <p:nvPr/>
          </p:nvSpPr>
          <p:spPr>
            <a:xfrm>
              <a:off x="2512786" y="2458453"/>
              <a:ext cx="1272143" cy="430886"/>
            </a:xfrm>
            <a:prstGeom prst="rect">
              <a:avLst/>
            </a:prstGeom>
            <a:noFill/>
          </p:spPr>
          <p:txBody>
            <a:bodyPr wrap="none" rtlCol="0">
              <a:spAutoFit/>
            </a:bodyPr>
            <a:lstStyle/>
            <a:p>
              <a:r>
                <a:rPr lang="zh-CN" altLang="en-US" sz="1500" dirty="0" smtClean="0">
                  <a:solidFill>
                    <a:schemeClr val="tx1">
                      <a:lumMod val="75000"/>
                      <a:lumOff val="25000"/>
                    </a:schemeClr>
                  </a:solidFill>
                  <a:latin typeface="微软雅黑" pitchFamily="34" charset="-122"/>
                  <a:ea typeface="微软雅黑" pitchFamily="34" charset="-122"/>
                </a:rPr>
                <a:t>添加标题</a:t>
              </a:r>
              <a:endParaRPr lang="zh-CN" altLang="en-US" sz="1500" dirty="0">
                <a:solidFill>
                  <a:schemeClr val="tx1">
                    <a:lumMod val="75000"/>
                    <a:lumOff val="25000"/>
                  </a:schemeClr>
                </a:solidFill>
                <a:latin typeface="微软雅黑" pitchFamily="34" charset="-122"/>
                <a:ea typeface="微软雅黑" pitchFamily="34" charset="-122"/>
              </a:endParaRPr>
            </a:p>
          </p:txBody>
        </p:sp>
      </p:grpSp>
      <p:grpSp>
        <p:nvGrpSpPr>
          <p:cNvPr id="13" name="组合 12"/>
          <p:cNvGrpSpPr/>
          <p:nvPr/>
        </p:nvGrpSpPr>
        <p:grpSpPr>
          <a:xfrm>
            <a:off x="3862391" y="2032454"/>
            <a:ext cx="1685925" cy="1685925"/>
            <a:chOff x="4862685" y="2533650"/>
            <a:chExt cx="2247900" cy="2247900"/>
          </a:xfrm>
        </p:grpSpPr>
        <p:sp>
          <p:nvSpPr>
            <p:cNvPr id="14" name="椭圆 13"/>
            <p:cNvSpPr/>
            <p:nvPr/>
          </p:nvSpPr>
          <p:spPr>
            <a:xfrm>
              <a:off x="4862685" y="2533650"/>
              <a:ext cx="2247900" cy="22479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微软雅黑" pitchFamily="34" charset="-122"/>
                <a:ea typeface="微软雅黑" pitchFamily="34" charset="-122"/>
              </a:endParaRPr>
            </a:p>
          </p:txBody>
        </p:sp>
        <p:sp>
          <p:nvSpPr>
            <p:cNvPr id="15" name="Freeform 7"/>
            <p:cNvSpPr>
              <a:spLocks noChangeAspect="1" noEditPoints="1"/>
            </p:cNvSpPr>
            <p:nvPr/>
          </p:nvSpPr>
          <p:spPr bwMode="auto">
            <a:xfrm>
              <a:off x="5600263" y="3172305"/>
              <a:ext cx="772742" cy="577230"/>
            </a:xfrm>
            <a:custGeom>
              <a:avLst/>
              <a:gdLst>
                <a:gd name="T0" fmla="*/ 485 w 527"/>
                <a:gd name="T1" fmla="*/ 294 h 394"/>
                <a:gd name="T2" fmla="*/ 42 w 527"/>
                <a:gd name="T3" fmla="*/ 294 h 394"/>
                <a:gd name="T4" fmla="*/ 9 w 527"/>
                <a:gd name="T5" fmla="*/ 359 h 394"/>
                <a:gd name="T6" fmla="*/ 518 w 527"/>
                <a:gd name="T7" fmla="*/ 359 h 394"/>
                <a:gd name="T8" fmla="*/ 485 w 527"/>
                <a:gd name="T9" fmla="*/ 294 h 394"/>
                <a:gd name="T10" fmla="*/ 208 w 527"/>
                <a:gd name="T11" fmla="*/ 343 h 394"/>
                <a:gd name="T12" fmla="*/ 222 w 527"/>
                <a:gd name="T13" fmla="*/ 317 h 394"/>
                <a:gd name="T14" fmla="*/ 307 w 527"/>
                <a:gd name="T15" fmla="*/ 317 h 394"/>
                <a:gd name="T16" fmla="*/ 319 w 527"/>
                <a:gd name="T17" fmla="*/ 343 h 394"/>
                <a:gd name="T18" fmla="*/ 208 w 527"/>
                <a:gd name="T19" fmla="*/ 343 h 394"/>
                <a:gd name="T20" fmla="*/ 478 w 527"/>
                <a:gd name="T21" fmla="*/ 280 h 394"/>
                <a:gd name="T22" fmla="*/ 478 w 527"/>
                <a:gd name="T23" fmla="*/ 278 h 394"/>
                <a:gd name="T24" fmla="*/ 478 w 527"/>
                <a:gd name="T25" fmla="*/ 277 h 394"/>
                <a:gd name="T26" fmla="*/ 478 w 527"/>
                <a:gd name="T27" fmla="*/ 12 h 394"/>
                <a:gd name="T28" fmla="*/ 465 w 527"/>
                <a:gd name="T29" fmla="*/ 0 h 394"/>
                <a:gd name="T30" fmla="*/ 62 w 527"/>
                <a:gd name="T31" fmla="*/ 0 h 394"/>
                <a:gd name="T32" fmla="*/ 49 w 527"/>
                <a:gd name="T33" fmla="*/ 12 h 394"/>
                <a:gd name="T34" fmla="*/ 49 w 527"/>
                <a:gd name="T35" fmla="*/ 277 h 394"/>
                <a:gd name="T36" fmla="*/ 50 w 527"/>
                <a:gd name="T37" fmla="*/ 278 h 394"/>
                <a:gd name="T38" fmla="*/ 49 w 527"/>
                <a:gd name="T39" fmla="*/ 280 h 394"/>
                <a:gd name="T40" fmla="*/ 49 w 527"/>
                <a:gd name="T41" fmla="*/ 280 h 394"/>
                <a:gd name="T42" fmla="*/ 478 w 527"/>
                <a:gd name="T43" fmla="*/ 280 h 394"/>
                <a:gd name="T44" fmla="*/ 447 w 527"/>
                <a:gd name="T45" fmla="*/ 259 h 394"/>
                <a:gd name="T46" fmla="*/ 80 w 527"/>
                <a:gd name="T47" fmla="*/ 259 h 394"/>
                <a:gd name="T48" fmla="*/ 80 w 527"/>
                <a:gd name="T49" fmla="*/ 30 h 394"/>
                <a:gd name="T50" fmla="*/ 447 w 527"/>
                <a:gd name="T51" fmla="*/ 30 h 394"/>
                <a:gd name="T52" fmla="*/ 447 w 527"/>
                <a:gd name="T53" fmla="*/ 259 h 394"/>
                <a:gd name="T54" fmla="*/ 526 w 527"/>
                <a:gd name="T55" fmla="*/ 373 h 394"/>
                <a:gd name="T56" fmla="*/ 1 w 527"/>
                <a:gd name="T57" fmla="*/ 373 h 394"/>
                <a:gd name="T58" fmla="*/ 0 w 527"/>
                <a:gd name="T59" fmla="*/ 376 h 394"/>
                <a:gd name="T60" fmla="*/ 12 w 527"/>
                <a:gd name="T61" fmla="*/ 394 h 394"/>
                <a:gd name="T62" fmla="*/ 515 w 527"/>
                <a:gd name="T63" fmla="*/ 394 h 394"/>
                <a:gd name="T64" fmla="*/ 527 w 527"/>
                <a:gd name="T65" fmla="*/ 376 h 394"/>
                <a:gd name="T66" fmla="*/ 526 w 527"/>
                <a:gd name="T67" fmla="*/ 373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27" h="394">
                  <a:moveTo>
                    <a:pt x="485" y="294"/>
                  </a:moveTo>
                  <a:cubicBezTo>
                    <a:pt x="42" y="294"/>
                    <a:pt x="42" y="294"/>
                    <a:pt x="42" y="294"/>
                  </a:cubicBezTo>
                  <a:cubicBezTo>
                    <a:pt x="9" y="359"/>
                    <a:pt x="9" y="359"/>
                    <a:pt x="9" y="359"/>
                  </a:cubicBezTo>
                  <a:cubicBezTo>
                    <a:pt x="518" y="359"/>
                    <a:pt x="518" y="359"/>
                    <a:pt x="518" y="359"/>
                  </a:cubicBezTo>
                  <a:lnTo>
                    <a:pt x="485" y="294"/>
                  </a:lnTo>
                  <a:close/>
                  <a:moveTo>
                    <a:pt x="208" y="343"/>
                  </a:moveTo>
                  <a:cubicBezTo>
                    <a:pt x="222" y="317"/>
                    <a:pt x="222" y="317"/>
                    <a:pt x="222" y="317"/>
                  </a:cubicBezTo>
                  <a:cubicBezTo>
                    <a:pt x="307" y="317"/>
                    <a:pt x="307" y="317"/>
                    <a:pt x="307" y="317"/>
                  </a:cubicBezTo>
                  <a:cubicBezTo>
                    <a:pt x="319" y="343"/>
                    <a:pt x="319" y="343"/>
                    <a:pt x="319" y="343"/>
                  </a:cubicBezTo>
                  <a:lnTo>
                    <a:pt x="208" y="343"/>
                  </a:lnTo>
                  <a:close/>
                  <a:moveTo>
                    <a:pt x="478" y="280"/>
                  </a:moveTo>
                  <a:cubicBezTo>
                    <a:pt x="478" y="279"/>
                    <a:pt x="478" y="279"/>
                    <a:pt x="478" y="278"/>
                  </a:cubicBezTo>
                  <a:cubicBezTo>
                    <a:pt x="478" y="278"/>
                    <a:pt x="478" y="278"/>
                    <a:pt x="478" y="277"/>
                  </a:cubicBezTo>
                  <a:cubicBezTo>
                    <a:pt x="478" y="12"/>
                    <a:pt x="478" y="12"/>
                    <a:pt x="478" y="12"/>
                  </a:cubicBezTo>
                  <a:cubicBezTo>
                    <a:pt x="478" y="5"/>
                    <a:pt x="472" y="0"/>
                    <a:pt x="465" y="0"/>
                  </a:cubicBezTo>
                  <a:cubicBezTo>
                    <a:pt x="62" y="0"/>
                    <a:pt x="62" y="0"/>
                    <a:pt x="62" y="0"/>
                  </a:cubicBezTo>
                  <a:cubicBezTo>
                    <a:pt x="55" y="0"/>
                    <a:pt x="49" y="5"/>
                    <a:pt x="49" y="12"/>
                  </a:cubicBezTo>
                  <a:cubicBezTo>
                    <a:pt x="49" y="277"/>
                    <a:pt x="49" y="277"/>
                    <a:pt x="49" y="277"/>
                  </a:cubicBezTo>
                  <a:cubicBezTo>
                    <a:pt x="49" y="278"/>
                    <a:pt x="50" y="278"/>
                    <a:pt x="50" y="278"/>
                  </a:cubicBezTo>
                  <a:cubicBezTo>
                    <a:pt x="50" y="279"/>
                    <a:pt x="49" y="279"/>
                    <a:pt x="49" y="280"/>
                  </a:cubicBezTo>
                  <a:cubicBezTo>
                    <a:pt x="49" y="280"/>
                    <a:pt x="49" y="280"/>
                    <a:pt x="49" y="280"/>
                  </a:cubicBezTo>
                  <a:cubicBezTo>
                    <a:pt x="478" y="280"/>
                    <a:pt x="478" y="280"/>
                    <a:pt x="478" y="280"/>
                  </a:cubicBezTo>
                  <a:close/>
                  <a:moveTo>
                    <a:pt x="447" y="259"/>
                  </a:moveTo>
                  <a:cubicBezTo>
                    <a:pt x="80" y="259"/>
                    <a:pt x="80" y="259"/>
                    <a:pt x="80" y="259"/>
                  </a:cubicBezTo>
                  <a:cubicBezTo>
                    <a:pt x="80" y="30"/>
                    <a:pt x="80" y="30"/>
                    <a:pt x="80" y="30"/>
                  </a:cubicBezTo>
                  <a:cubicBezTo>
                    <a:pt x="447" y="30"/>
                    <a:pt x="447" y="30"/>
                    <a:pt x="447" y="30"/>
                  </a:cubicBezTo>
                  <a:lnTo>
                    <a:pt x="447" y="259"/>
                  </a:lnTo>
                  <a:close/>
                  <a:moveTo>
                    <a:pt x="526" y="373"/>
                  </a:moveTo>
                  <a:cubicBezTo>
                    <a:pt x="1" y="373"/>
                    <a:pt x="1" y="373"/>
                    <a:pt x="1" y="373"/>
                  </a:cubicBezTo>
                  <a:cubicBezTo>
                    <a:pt x="0" y="376"/>
                    <a:pt x="0" y="376"/>
                    <a:pt x="0" y="376"/>
                  </a:cubicBezTo>
                  <a:cubicBezTo>
                    <a:pt x="0" y="382"/>
                    <a:pt x="6" y="394"/>
                    <a:pt x="12" y="394"/>
                  </a:cubicBezTo>
                  <a:cubicBezTo>
                    <a:pt x="515" y="394"/>
                    <a:pt x="515" y="394"/>
                    <a:pt x="515" y="394"/>
                  </a:cubicBezTo>
                  <a:cubicBezTo>
                    <a:pt x="521" y="394"/>
                    <a:pt x="527" y="382"/>
                    <a:pt x="527" y="376"/>
                  </a:cubicBezTo>
                  <a:lnTo>
                    <a:pt x="526" y="373"/>
                  </a:lnTo>
                  <a:close/>
                </a:path>
              </a:pathLst>
            </a:custGeom>
            <a:solidFill>
              <a:schemeClr val="bg1"/>
            </a:solidFill>
            <a:ln>
              <a:noFill/>
            </a:ln>
          </p:spPr>
          <p:txBody>
            <a:bodyPr vert="horz" wrap="square" lIns="91440" tIns="45720" rIns="91440" bIns="45720" numCol="1" anchor="t" anchorCtr="0" compatLnSpc="1"/>
            <a:lstStyle/>
            <a:p>
              <a:pPr defTabSz="783590">
                <a:defRPr/>
              </a:pPr>
              <a:endParaRPr lang="zh-CN" altLang="en-US" sz="1800" kern="0">
                <a:solidFill>
                  <a:schemeClr val="tx1">
                    <a:lumMod val="75000"/>
                    <a:lumOff val="25000"/>
                  </a:schemeClr>
                </a:solidFill>
                <a:latin typeface="微软雅黑" pitchFamily="34" charset="-122"/>
                <a:ea typeface="微软雅黑" pitchFamily="34" charset="-122"/>
              </a:endParaRPr>
            </a:p>
          </p:txBody>
        </p:sp>
        <p:sp>
          <p:nvSpPr>
            <p:cNvPr id="16" name="文本框 15"/>
            <p:cNvSpPr txBox="1"/>
            <p:nvPr/>
          </p:nvSpPr>
          <p:spPr>
            <a:xfrm>
              <a:off x="5345272" y="3939754"/>
              <a:ext cx="1340537" cy="451405"/>
            </a:xfrm>
            <a:prstGeom prst="rect">
              <a:avLst/>
            </a:prstGeom>
            <a:noFill/>
          </p:spPr>
          <p:txBody>
            <a:bodyPr wrap="none" rtlCol="0">
              <a:spAutoFit/>
            </a:bodyPr>
            <a:lstStyle/>
            <a:p>
              <a:r>
                <a:rPr lang="zh-CN" altLang="en-US" sz="1600" dirty="0">
                  <a:solidFill>
                    <a:schemeClr val="tx1">
                      <a:lumMod val="75000"/>
                      <a:lumOff val="25000"/>
                    </a:schemeClr>
                  </a:solidFill>
                  <a:latin typeface="微软雅黑" pitchFamily="34" charset="-122"/>
                  <a:ea typeface="微软雅黑" pitchFamily="34" charset="-122"/>
                </a:rPr>
                <a:t>添加标题</a:t>
              </a:r>
              <a:endParaRPr lang="zh-CN" altLang="en-US" sz="1600" dirty="0">
                <a:solidFill>
                  <a:schemeClr val="tx1">
                    <a:lumMod val="75000"/>
                    <a:lumOff val="25000"/>
                  </a:schemeClr>
                </a:solidFill>
                <a:latin typeface="微软雅黑" pitchFamily="34" charset="-122"/>
                <a:ea typeface="微软雅黑" pitchFamily="34" charset="-122"/>
              </a:endParaRPr>
            </a:p>
          </p:txBody>
        </p:sp>
      </p:grpSp>
      <p:grpSp>
        <p:nvGrpSpPr>
          <p:cNvPr id="17" name="组合 16"/>
          <p:cNvGrpSpPr/>
          <p:nvPr/>
        </p:nvGrpSpPr>
        <p:grpSpPr>
          <a:xfrm>
            <a:off x="5608468" y="1077067"/>
            <a:ext cx="594066" cy="657008"/>
            <a:chOff x="7190791" y="1259800"/>
            <a:chExt cx="792088" cy="876010"/>
          </a:xfrm>
          <a:solidFill>
            <a:srgbClr val="5B9BD5"/>
          </a:solidFill>
        </p:grpSpPr>
        <p:grpSp>
          <p:nvGrpSpPr>
            <p:cNvPr id="18" name="组合 17"/>
            <p:cNvGrpSpPr/>
            <p:nvPr/>
          </p:nvGrpSpPr>
          <p:grpSpPr>
            <a:xfrm rot="1291582">
              <a:off x="7190791" y="1259800"/>
              <a:ext cx="792088" cy="876010"/>
              <a:chOff x="6744072" y="893003"/>
              <a:chExt cx="792088" cy="876010"/>
            </a:xfrm>
            <a:grpFill/>
          </p:grpSpPr>
          <p:sp>
            <p:nvSpPr>
              <p:cNvPr id="20" name="流程图: 联系 19"/>
              <p:cNvSpPr/>
              <p:nvPr/>
            </p:nvSpPr>
            <p:spPr>
              <a:xfrm>
                <a:off x="6744072" y="893003"/>
                <a:ext cx="792088" cy="792088"/>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微软雅黑" pitchFamily="34" charset="-122"/>
                  <a:ea typeface="微软雅黑" pitchFamily="34" charset="-122"/>
                </a:endParaRPr>
              </a:p>
            </p:txBody>
          </p:sp>
          <p:sp>
            <p:nvSpPr>
              <p:cNvPr id="21" name="等腰三角形 20"/>
              <p:cNvSpPr/>
              <p:nvPr/>
            </p:nvSpPr>
            <p:spPr>
              <a:xfrm rot="11236714">
                <a:off x="6978736" y="1601169"/>
                <a:ext cx="216024" cy="16784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75000"/>
                      <a:lumOff val="25000"/>
                    </a:schemeClr>
                  </a:solidFill>
                  <a:latin typeface="微软雅黑" pitchFamily="34" charset="-122"/>
                  <a:ea typeface="微软雅黑" pitchFamily="34" charset="-122"/>
                </a:endParaRPr>
              </a:p>
            </p:txBody>
          </p:sp>
        </p:grpSp>
        <p:sp>
          <p:nvSpPr>
            <p:cNvPr id="19" name="文本框 28"/>
            <p:cNvSpPr txBox="1"/>
            <p:nvPr/>
          </p:nvSpPr>
          <p:spPr>
            <a:xfrm>
              <a:off x="7423168" y="1475477"/>
              <a:ext cx="425757" cy="430886"/>
            </a:xfrm>
            <a:prstGeom prst="rect">
              <a:avLst/>
            </a:prstGeom>
            <a:grpFill/>
          </p:spPr>
          <p:txBody>
            <a:bodyPr wrap="none" rtlCol="0">
              <a:spAutoFit/>
            </a:bodyPr>
            <a:lstStyle/>
            <a:p>
              <a:r>
                <a:rPr lang="en-US" altLang="zh-CN" sz="1500" dirty="0">
                  <a:solidFill>
                    <a:schemeClr val="tx1">
                      <a:lumMod val="75000"/>
                      <a:lumOff val="25000"/>
                    </a:schemeClr>
                  </a:solidFill>
                  <a:latin typeface="微软雅黑" pitchFamily="34" charset="-122"/>
                  <a:ea typeface="微软雅黑" pitchFamily="34" charset="-122"/>
                </a:rPr>
                <a:t>A</a:t>
              </a:r>
              <a:endParaRPr lang="zh-CN" altLang="en-US" sz="1500" dirty="0">
                <a:solidFill>
                  <a:schemeClr val="tx1">
                    <a:lumMod val="75000"/>
                    <a:lumOff val="25000"/>
                  </a:schemeClr>
                </a:solidFill>
                <a:latin typeface="微软雅黑" pitchFamily="34" charset="-122"/>
                <a:ea typeface="微软雅黑" pitchFamily="34" charset="-122"/>
              </a:endParaRPr>
            </a:p>
          </p:txBody>
        </p:sp>
      </p:grpSp>
      <p:grpSp>
        <p:nvGrpSpPr>
          <p:cNvPr id="22" name="组合 21"/>
          <p:cNvGrpSpPr/>
          <p:nvPr/>
        </p:nvGrpSpPr>
        <p:grpSpPr>
          <a:xfrm>
            <a:off x="3064957" y="2150602"/>
            <a:ext cx="657008" cy="594066"/>
            <a:chOff x="3799443" y="2691181"/>
            <a:chExt cx="876010" cy="792088"/>
          </a:xfrm>
          <a:solidFill>
            <a:srgbClr val="5B9BD5"/>
          </a:solidFill>
        </p:grpSpPr>
        <p:grpSp>
          <p:nvGrpSpPr>
            <p:cNvPr id="23" name="组合 22"/>
            <p:cNvGrpSpPr/>
            <p:nvPr/>
          </p:nvGrpSpPr>
          <p:grpSpPr>
            <a:xfrm rot="18172526">
              <a:off x="3841404" y="2649220"/>
              <a:ext cx="792088" cy="876010"/>
              <a:chOff x="6744072" y="893003"/>
              <a:chExt cx="792088" cy="876010"/>
            </a:xfrm>
            <a:grpFill/>
          </p:grpSpPr>
          <p:sp>
            <p:nvSpPr>
              <p:cNvPr id="25" name="流程图: 联系 24"/>
              <p:cNvSpPr/>
              <p:nvPr/>
            </p:nvSpPr>
            <p:spPr>
              <a:xfrm>
                <a:off x="6744072" y="893003"/>
                <a:ext cx="792088" cy="792088"/>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微软雅黑" pitchFamily="34" charset="-122"/>
                  <a:ea typeface="微软雅黑" pitchFamily="34" charset="-122"/>
                </a:endParaRPr>
              </a:p>
            </p:txBody>
          </p:sp>
          <p:sp>
            <p:nvSpPr>
              <p:cNvPr id="26" name="等腰三角形 25"/>
              <p:cNvSpPr/>
              <p:nvPr/>
            </p:nvSpPr>
            <p:spPr>
              <a:xfrm rot="11236714">
                <a:off x="6978736" y="1601169"/>
                <a:ext cx="216024" cy="16784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75000"/>
                      <a:lumOff val="25000"/>
                    </a:schemeClr>
                  </a:solidFill>
                  <a:latin typeface="微软雅黑" pitchFamily="34" charset="-122"/>
                  <a:ea typeface="微软雅黑" pitchFamily="34" charset="-122"/>
                </a:endParaRPr>
              </a:p>
            </p:txBody>
          </p:sp>
        </p:grpSp>
        <p:sp>
          <p:nvSpPr>
            <p:cNvPr id="24" name="文本框 29"/>
            <p:cNvSpPr txBox="1"/>
            <p:nvPr/>
          </p:nvSpPr>
          <p:spPr>
            <a:xfrm>
              <a:off x="3975023" y="2864393"/>
              <a:ext cx="406522" cy="430887"/>
            </a:xfrm>
            <a:prstGeom prst="rect">
              <a:avLst/>
            </a:prstGeom>
            <a:grpFill/>
          </p:spPr>
          <p:txBody>
            <a:bodyPr wrap="none" rtlCol="0">
              <a:spAutoFit/>
            </a:bodyPr>
            <a:lstStyle/>
            <a:p>
              <a:r>
                <a:rPr lang="en-US" altLang="zh-CN" sz="1500" dirty="0">
                  <a:solidFill>
                    <a:schemeClr val="tx1">
                      <a:lumMod val="75000"/>
                      <a:lumOff val="25000"/>
                    </a:schemeClr>
                  </a:solidFill>
                  <a:latin typeface="微软雅黑" pitchFamily="34" charset="-122"/>
                  <a:ea typeface="微软雅黑" pitchFamily="34" charset="-122"/>
                </a:rPr>
                <a:t>B</a:t>
              </a:r>
              <a:endParaRPr lang="zh-CN" altLang="en-US" sz="1500" dirty="0">
                <a:solidFill>
                  <a:schemeClr val="tx1">
                    <a:lumMod val="75000"/>
                    <a:lumOff val="25000"/>
                  </a:schemeClr>
                </a:solidFill>
                <a:latin typeface="微软雅黑" pitchFamily="34" charset="-122"/>
                <a:ea typeface="微软雅黑" pitchFamily="34" charset="-122"/>
              </a:endParaRPr>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airplan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53" presetClass="entr" presetSubtype="16" fill="hold" nodeType="after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300" fill="hold"/>
                                        <p:tgtEl>
                                          <p:spTgt spid="13"/>
                                        </p:tgtEl>
                                        <p:attrNameLst>
                                          <p:attrName>ppt_w</p:attrName>
                                        </p:attrNameLst>
                                      </p:cBhvr>
                                      <p:tavLst>
                                        <p:tav tm="0">
                                          <p:val>
                                            <p:fltVal val="0"/>
                                          </p:val>
                                        </p:tav>
                                        <p:tav tm="100000">
                                          <p:val>
                                            <p:strVal val="#ppt_w"/>
                                          </p:val>
                                        </p:tav>
                                      </p:tavLst>
                                    </p:anim>
                                    <p:anim calcmode="lin" valueType="num">
                                      <p:cBhvr>
                                        <p:cTn id="21" dur="300" fill="hold"/>
                                        <p:tgtEl>
                                          <p:spTgt spid="13"/>
                                        </p:tgtEl>
                                        <p:attrNameLst>
                                          <p:attrName>ppt_h</p:attrName>
                                        </p:attrNameLst>
                                      </p:cBhvr>
                                      <p:tavLst>
                                        <p:tav tm="0">
                                          <p:val>
                                            <p:fltVal val="0"/>
                                          </p:val>
                                        </p:tav>
                                        <p:tav tm="100000">
                                          <p:val>
                                            <p:strVal val="#ppt_h"/>
                                          </p:val>
                                        </p:tav>
                                      </p:tavLst>
                                    </p:anim>
                                    <p:animEffect transition="in" filter="fade">
                                      <p:cBhvr>
                                        <p:cTn id="22" dur="300"/>
                                        <p:tgtEl>
                                          <p:spTgt spid="13"/>
                                        </p:tgtEl>
                                      </p:cBhvr>
                                    </p:animEffect>
                                  </p:childTnLst>
                                </p:cTn>
                              </p:par>
                            </p:childTnLst>
                          </p:cTn>
                        </p:par>
                        <p:par>
                          <p:cTn id="23" fill="hold">
                            <p:stCondLst>
                              <p:cond delay="1000"/>
                            </p:stCondLst>
                            <p:childTnLst>
                              <p:par>
                                <p:cTn id="24" presetID="53" presetClass="entr" presetSubtype="16"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300" fill="hold"/>
                                        <p:tgtEl>
                                          <p:spTgt spid="5"/>
                                        </p:tgtEl>
                                        <p:attrNameLst>
                                          <p:attrName>ppt_w</p:attrName>
                                        </p:attrNameLst>
                                      </p:cBhvr>
                                      <p:tavLst>
                                        <p:tav tm="0">
                                          <p:val>
                                            <p:fltVal val="0"/>
                                          </p:val>
                                        </p:tav>
                                        <p:tav tm="100000">
                                          <p:val>
                                            <p:strVal val="#ppt_w"/>
                                          </p:val>
                                        </p:tav>
                                      </p:tavLst>
                                    </p:anim>
                                    <p:anim calcmode="lin" valueType="num">
                                      <p:cBhvr>
                                        <p:cTn id="27" dur="300" fill="hold"/>
                                        <p:tgtEl>
                                          <p:spTgt spid="5"/>
                                        </p:tgtEl>
                                        <p:attrNameLst>
                                          <p:attrName>ppt_h</p:attrName>
                                        </p:attrNameLst>
                                      </p:cBhvr>
                                      <p:tavLst>
                                        <p:tav tm="0">
                                          <p:val>
                                            <p:fltVal val="0"/>
                                          </p:val>
                                        </p:tav>
                                        <p:tav tm="100000">
                                          <p:val>
                                            <p:strVal val="#ppt_h"/>
                                          </p:val>
                                        </p:tav>
                                      </p:tavLst>
                                    </p:anim>
                                    <p:animEffect transition="in" filter="fade">
                                      <p:cBhvr>
                                        <p:cTn id="28" dur="300"/>
                                        <p:tgtEl>
                                          <p:spTgt spid="5"/>
                                        </p:tgtEl>
                                      </p:cBhvr>
                                    </p:animEffect>
                                  </p:childTnLst>
                                </p:cTn>
                              </p:par>
                            </p:childTnLst>
                          </p:cTn>
                        </p:par>
                        <p:par>
                          <p:cTn id="29" fill="hold">
                            <p:stCondLst>
                              <p:cond delay="1500"/>
                            </p:stCondLst>
                            <p:childTnLst>
                              <p:par>
                                <p:cTn id="30" presetID="53" presetClass="entr" presetSubtype="16"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300" fill="hold"/>
                                        <p:tgtEl>
                                          <p:spTgt spid="6"/>
                                        </p:tgtEl>
                                        <p:attrNameLst>
                                          <p:attrName>ppt_w</p:attrName>
                                        </p:attrNameLst>
                                      </p:cBhvr>
                                      <p:tavLst>
                                        <p:tav tm="0">
                                          <p:val>
                                            <p:fltVal val="0"/>
                                          </p:val>
                                        </p:tav>
                                        <p:tav tm="100000">
                                          <p:val>
                                            <p:strVal val="#ppt_w"/>
                                          </p:val>
                                        </p:tav>
                                      </p:tavLst>
                                    </p:anim>
                                    <p:anim calcmode="lin" valueType="num">
                                      <p:cBhvr>
                                        <p:cTn id="33" dur="300" fill="hold"/>
                                        <p:tgtEl>
                                          <p:spTgt spid="6"/>
                                        </p:tgtEl>
                                        <p:attrNameLst>
                                          <p:attrName>ppt_h</p:attrName>
                                        </p:attrNameLst>
                                      </p:cBhvr>
                                      <p:tavLst>
                                        <p:tav tm="0">
                                          <p:val>
                                            <p:fltVal val="0"/>
                                          </p:val>
                                        </p:tav>
                                        <p:tav tm="100000">
                                          <p:val>
                                            <p:strVal val="#ppt_h"/>
                                          </p:val>
                                        </p:tav>
                                      </p:tavLst>
                                    </p:anim>
                                    <p:animEffect transition="in" filter="fade">
                                      <p:cBhvr>
                                        <p:cTn id="34" dur="300"/>
                                        <p:tgtEl>
                                          <p:spTgt spid="6"/>
                                        </p:tgtEl>
                                      </p:cBhvr>
                                    </p:animEffect>
                                  </p:childTnLst>
                                </p:cTn>
                              </p:par>
                            </p:childTnLst>
                          </p:cTn>
                        </p:par>
                        <p:par>
                          <p:cTn id="35" fill="hold">
                            <p:stCondLst>
                              <p:cond delay="2000"/>
                            </p:stCondLst>
                            <p:childTnLst>
                              <p:par>
                                <p:cTn id="36" presetID="2" presetClass="entr" presetSubtype="3" fill="hold" nodeType="afterEffect">
                                  <p:stCondLst>
                                    <p:cond delay="0"/>
                                  </p:stCondLst>
                                  <p:childTnLst>
                                    <p:set>
                                      <p:cBhvr>
                                        <p:cTn id="37" dur="1" fill="hold">
                                          <p:stCondLst>
                                            <p:cond delay="0"/>
                                          </p:stCondLst>
                                        </p:cTn>
                                        <p:tgtEl>
                                          <p:spTgt spid="17"/>
                                        </p:tgtEl>
                                        <p:attrNameLst>
                                          <p:attrName>style.visibility</p:attrName>
                                        </p:attrNameLst>
                                      </p:cBhvr>
                                      <p:to>
                                        <p:strVal val="visible"/>
                                      </p:to>
                                    </p:set>
                                    <p:anim calcmode="lin" valueType="num">
                                      <p:cBhvr additive="base">
                                        <p:cTn id="38" dur="500" fill="hold"/>
                                        <p:tgtEl>
                                          <p:spTgt spid="17"/>
                                        </p:tgtEl>
                                        <p:attrNameLst>
                                          <p:attrName>ppt_x</p:attrName>
                                        </p:attrNameLst>
                                      </p:cBhvr>
                                      <p:tavLst>
                                        <p:tav tm="0">
                                          <p:val>
                                            <p:strVal val="1+#ppt_w/2"/>
                                          </p:val>
                                        </p:tav>
                                        <p:tav tm="100000">
                                          <p:val>
                                            <p:strVal val="#ppt_x"/>
                                          </p:val>
                                        </p:tav>
                                      </p:tavLst>
                                    </p:anim>
                                    <p:anim calcmode="lin" valueType="num">
                                      <p:cBhvr additive="base">
                                        <p:cTn id="39" dur="500" fill="hold"/>
                                        <p:tgtEl>
                                          <p:spTgt spid="17"/>
                                        </p:tgtEl>
                                        <p:attrNameLst>
                                          <p:attrName>ppt_y</p:attrName>
                                        </p:attrNameLst>
                                      </p:cBhvr>
                                      <p:tavLst>
                                        <p:tav tm="0">
                                          <p:val>
                                            <p:strVal val="0-#ppt_h/2"/>
                                          </p:val>
                                        </p:tav>
                                        <p:tav tm="100000">
                                          <p:val>
                                            <p:strVal val="#ppt_y"/>
                                          </p:val>
                                        </p:tav>
                                      </p:tavLst>
                                    </p:anim>
                                  </p:childTnLst>
                                </p:cTn>
                              </p:par>
                              <p:par>
                                <p:cTn id="40" presetID="26" presetClass="emph" presetSubtype="0" fill="hold" nodeType="withEffect">
                                  <p:stCondLst>
                                    <p:cond delay="0"/>
                                  </p:stCondLst>
                                  <p:childTnLst>
                                    <p:animEffect transition="out" filter="fade">
                                      <p:cBhvr>
                                        <p:cTn id="41" dur="500" tmFilter="0, 0; .2, .5; .8, .5; 1, 0"/>
                                        <p:tgtEl>
                                          <p:spTgt spid="17"/>
                                        </p:tgtEl>
                                      </p:cBhvr>
                                    </p:animEffect>
                                    <p:animScale>
                                      <p:cBhvr>
                                        <p:cTn id="42" dur="250" autoRev="1" fill="hold"/>
                                        <p:tgtEl>
                                          <p:spTgt spid="17"/>
                                        </p:tgtEl>
                                      </p:cBhvr>
                                      <p:by x="105000" y="105000"/>
                                    </p:animScale>
                                  </p:childTnLst>
                                </p:cTn>
                              </p:par>
                              <p:par>
                                <p:cTn id="43" presetID="2" presetClass="entr" presetSubtype="2" fill="hold" nodeType="with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additive="base">
                                        <p:cTn id="45" dur="500" fill="hold"/>
                                        <p:tgtEl>
                                          <p:spTgt spid="7"/>
                                        </p:tgtEl>
                                        <p:attrNameLst>
                                          <p:attrName>ppt_x</p:attrName>
                                        </p:attrNameLst>
                                      </p:cBhvr>
                                      <p:tavLst>
                                        <p:tav tm="0">
                                          <p:val>
                                            <p:strVal val="1+#ppt_w/2"/>
                                          </p:val>
                                        </p:tav>
                                        <p:tav tm="100000">
                                          <p:val>
                                            <p:strVal val="#ppt_x"/>
                                          </p:val>
                                        </p:tav>
                                      </p:tavLst>
                                    </p:anim>
                                    <p:anim calcmode="lin" valueType="num">
                                      <p:cBhvr additive="base">
                                        <p:cTn id="46" dur="500" fill="hold"/>
                                        <p:tgtEl>
                                          <p:spTgt spid="7"/>
                                        </p:tgtEl>
                                        <p:attrNameLst>
                                          <p:attrName>ppt_y</p:attrName>
                                        </p:attrNameLst>
                                      </p:cBhvr>
                                      <p:tavLst>
                                        <p:tav tm="0">
                                          <p:val>
                                            <p:strVal val="#ppt_y"/>
                                          </p:val>
                                        </p:tav>
                                        <p:tav tm="100000">
                                          <p:val>
                                            <p:strVal val="#ppt_y"/>
                                          </p:val>
                                        </p:tav>
                                      </p:tavLst>
                                    </p:anim>
                                  </p:childTnLst>
                                </p:cTn>
                              </p:par>
                            </p:childTnLst>
                          </p:cTn>
                        </p:par>
                        <p:par>
                          <p:cTn id="47" fill="hold">
                            <p:stCondLst>
                              <p:cond delay="2500"/>
                            </p:stCondLst>
                            <p:childTnLst>
                              <p:par>
                                <p:cTn id="48" presetID="2" presetClass="entr" presetSubtype="8" fill="hold" nodeType="afterEffect">
                                  <p:stCondLst>
                                    <p:cond delay="0"/>
                                  </p:stCondLst>
                                  <p:childTnLst>
                                    <p:set>
                                      <p:cBhvr>
                                        <p:cTn id="49" dur="1" fill="hold">
                                          <p:stCondLst>
                                            <p:cond delay="0"/>
                                          </p:stCondLst>
                                        </p:cTn>
                                        <p:tgtEl>
                                          <p:spTgt spid="22"/>
                                        </p:tgtEl>
                                        <p:attrNameLst>
                                          <p:attrName>style.visibility</p:attrName>
                                        </p:attrNameLst>
                                      </p:cBhvr>
                                      <p:to>
                                        <p:strVal val="visible"/>
                                      </p:to>
                                    </p:set>
                                    <p:anim calcmode="lin" valueType="num">
                                      <p:cBhvr additive="base">
                                        <p:cTn id="50" dur="500" fill="hold"/>
                                        <p:tgtEl>
                                          <p:spTgt spid="22"/>
                                        </p:tgtEl>
                                        <p:attrNameLst>
                                          <p:attrName>ppt_x</p:attrName>
                                        </p:attrNameLst>
                                      </p:cBhvr>
                                      <p:tavLst>
                                        <p:tav tm="0">
                                          <p:val>
                                            <p:strVal val="0-#ppt_w/2"/>
                                          </p:val>
                                        </p:tav>
                                        <p:tav tm="100000">
                                          <p:val>
                                            <p:strVal val="#ppt_x"/>
                                          </p:val>
                                        </p:tav>
                                      </p:tavLst>
                                    </p:anim>
                                    <p:anim calcmode="lin" valueType="num">
                                      <p:cBhvr additive="base">
                                        <p:cTn id="51" dur="500" fill="hold"/>
                                        <p:tgtEl>
                                          <p:spTgt spid="22"/>
                                        </p:tgtEl>
                                        <p:attrNameLst>
                                          <p:attrName>ppt_y</p:attrName>
                                        </p:attrNameLst>
                                      </p:cBhvr>
                                      <p:tavLst>
                                        <p:tav tm="0">
                                          <p:val>
                                            <p:strVal val="#ppt_y"/>
                                          </p:val>
                                        </p:tav>
                                        <p:tav tm="100000">
                                          <p:val>
                                            <p:strVal val="#ppt_y"/>
                                          </p:val>
                                        </p:tav>
                                      </p:tavLst>
                                    </p:anim>
                                  </p:childTnLst>
                                </p:cTn>
                              </p:par>
                              <p:par>
                                <p:cTn id="52" presetID="26" presetClass="emph" presetSubtype="0" fill="hold" nodeType="withEffect">
                                  <p:stCondLst>
                                    <p:cond delay="0"/>
                                  </p:stCondLst>
                                  <p:childTnLst>
                                    <p:animEffect transition="out" filter="fade">
                                      <p:cBhvr>
                                        <p:cTn id="53" dur="500" tmFilter="0, 0; .2, .5; .8, .5; 1, 0"/>
                                        <p:tgtEl>
                                          <p:spTgt spid="22"/>
                                        </p:tgtEl>
                                      </p:cBhvr>
                                    </p:animEffect>
                                    <p:animScale>
                                      <p:cBhvr>
                                        <p:cTn id="54" dur="250" autoRev="1" fill="hold"/>
                                        <p:tgtEl>
                                          <p:spTgt spid="22"/>
                                        </p:tgtEl>
                                      </p:cBhvr>
                                      <p:by x="105000" y="105000"/>
                                    </p:animScale>
                                  </p:childTnLst>
                                </p:cTn>
                              </p:par>
                              <p:par>
                                <p:cTn id="55" presetID="2" presetClass="entr" presetSubtype="8" fill="hold" nodeType="withEffect">
                                  <p:stCondLst>
                                    <p:cond delay="0"/>
                                  </p:stCondLst>
                                  <p:childTnLst>
                                    <p:set>
                                      <p:cBhvr>
                                        <p:cTn id="56" dur="1" fill="hold">
                                          <p:stCondLst>
                                            <p:cond delay="0"/>
                                          </p:stCondLst>
                                        </p:cTn>
                                        <p:tgtEl>
                                          <p:spTgt spid="10"/>
                                        </p:tgtEl>
                                        <p:attrNameLst>
                                          <p:attrName>style.visibility</p:attrName>
                                        </p:attrNameLst>
                                      </p:cBhvr>
                                      <p:to>
                                        <p:strVal val="visible"/>
                                      </p:to>
                                    </p:set>
                                    <p:anim calcmode="lin" valueType="num">
                                      <p:cBhvr additive="base">
                                        <p:cTn id="57" dur="500" fill="hold"/>
                                        <p:tgtEl>
                                          <p:spTgt spid="10"/>
                                        </p:tgtEl>
                                        <p:attrNameLst>
                                          <p:attrName>ppt_x</p:attrName>
                                        </p:attrNameLst>
                                      </p:cBhvr>
                                      <p:tavLst>
                                        <p:tav tm="0">
                                          <p:val>
                                            <p:strVal val="0-#ppt_w/2"/>
                                          </p:val>
                                        </p:tav>
                                        <p:tav tm="100000">
                                          <p:val>
                                            <p:strVal val="#ppt_x"/>
                                          </p:val>
                                        </p:tav>
                                      </p:tavLst>
                                    </p:anim>
                                    <p:anim calcmode="lin" valueType="num">
                                      <p:cBhvr additive="base">
                                        <p:cTn id="5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2"/>
          <p:cNvSpPr txBox="1">
            <a:spLocks noChangeArrowheads="1"/>
          </p:cNvSpPr>
          <p:nvPr/>
        </p:nvSpPr>
        <p:spPr bwMode="auto">
          <a:xfrm>
            <a:off x="3787170" y="290122"/>
            <a:ext cx="156966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zh-CN" altLang="en-US" b="1" dirty="0" smtClean="0">
                <a:solidFill>
                  <a:schemeClr val="bg1">
                    <a:lumMod val="50000"/>
                  </a:schemeClr>
                </a:solidFill>
              </a:rPr>
              <a:t>此处添加</a:t>
            </a:r>
            <a:r>
              <a:rPr lang="zh-CN" altLang="en-US" b="1" dirty="0" smtClean="0">
                <a:solidFill>
                  <a:schemeClr val="accent2"/>
                </a:solidFill>
              </a:rPr>
              <a:t>标题文本</a:t>
            </a:r>
            <a:endParaRPr lang="en-US" altLang="zh-CN" b="1" dirty="0">
              <a:solidFill>
                <a:schemeClr val="accent2"/>
              </a:solidFill>
            </a:endParaRPr>
          </a:p>
        </p:txBody>
      </p:sp>
      <p:sp>
        <p:nvSpPr>
          <p:cNvPr id="3" name="Text Box 43"/>
          <p:cNvSpPr txBox="1">
            <a:spLocks noChangeArrowheads="1"/>
          </p:cNvSpPr>
          <p:nvPr/>
        </p:nvSpPr>
        <p:spPr bwMode="auto">
          <a:xfrm>
            <a:off x="3666844" y="567934"/>
            <a:ext cx="180209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en-US" altLang="zh-CN" sz="800" dirty="0">
                <a:solidFill>
                  <a:schemeClr val="bg1">
                    <a:lumMod val="50000"/>
                  </a:schemeClr>
                </a:solidFill>
              </a:rPr>
              <a:t>This is a good space for a short subtitle</a:t>
            </a:r>
            <a:endParaRPr lang="en-US" altLang="zh-CN" sz="800" dirty="0">
              <a:solidFill>
                <a:schemeClr val="bg1">
                  <a:lumMod val="50000"/>
                </a:schemeClr>
              </a:solidFill>
            </a:endParaRPr>
          </a:p>
        </p:txBody>
      </p:sp>
      <p:cxnSp>
        <p:nvCxnSpPr>
          <p:cNvPr id="4" name="直接连接符 3"/>
          <p:cNvCxnSpPr/>
          <p:nvPr/>
        </p:nvCxnSpPr>
        <p:spPr>
          <a:xfrm>
            <a:off x="4226801" y="837031"/>
            <a:ext cx="69039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Freeform 6"/>
          <p:cNvSpPr/>
          <p:nvPr/>
        </p:nvSpPr>
        <p:spPr bwMode="auto">
          <a:xfrm>
            <a:off x="6785238" y="1488058"/>
            <a:ext cx="1864331" cy="1313864"/>
          </a:xfrm>
          <a:custGeom>
            <a:avLst/>
            <a:gdLst>
              <a:gd name="T0" fmla="*/ 675 w 675"/>
              <a:gd name="T1" fmla="*/ 90 h 411"/>
              <a:gd name="T2" fmla="*/ 505 w 675"/>
              <a:gd name="T3" fmla="*/ 45 h 411"/>
              <a:gd name="T4" fmla="*/ 338 w 675"/>
              <a:gd name="T5" fmla="*/ 0 h 411"/>
              <a:gd name="T6" fmla="*/ 170 w 675"/>
              <a:gd name="T7" fmla="*/ 45 h 411"/>
              <a:gd name="T8" fmla="*/ 0 w 675"/>
              <a:gd name="T9" fmla="*/ 90 h 411"/>
              <a:gd name="T10" fmla="*/ 0 w 675"/>
              <a:gd name="T11" fmla="*/ 90 h 411"/>
              <a:gd name="T12" fmla="*/ 0 w 675"/>
              <a:gd name="T13" fmla="*/ 411 h 411"/>
              <a:gd name="T14" fmla="*/ 675 w 675"/>
              <a:gd name="T15" fmla="*/ 411 h 411"/>
              <a:gd name="T16" fmla="*/ 675 w 675"/>
              <a:gd name="T17" fmla="*/ 90 h 411"/>
              <a:gd name="T18" fmla="*/ 675 w 675"/>
              <a:gd name="T19" fmla="*/ 90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5" h="411">
                <a:moveTo>
                  <a:pt x="675" y="90"/>
                </a:moveTo>
                <a:lnTo>
                  <a:pt x="505" y="45"/>
                </a:lnTo>
                <a:lnTo>
                  <a:pt x="338" y="0"/>
                </a:lnTo>
                <a:lnTo>
                  <a:pt x="170" y="45"/>
                </a:lnTo>
                <a:lnTo>
                  <a:pt x="0" y="90"/>
                </a:lnTo>
                <a:lnTo>
                  <a:pt x="0" y="90"/>
                </a:lnTo>
                <a:lnTo>
                  <a:pt x="0" y="411"/>
                </a:lnTo>
                <a:lnTo>
                  <a:pt x="675" y="411"/>
                </a:lnTo>
                <a:lnTo>
                  <a:pt x="675" y="90"/>
                </a:lnTo>
                <a:lnTo>
                  <a:pt x="675" y="90"/>
                </a:lnTo>
                <a:close/>
              </a:path>
            </a:pathLst>
          </a:custGeom>
          <a:solidFill>
            <a:srgbClr val="5B9BD5">
              <a:alpha val="80000"/>
            </a:srgbClr>
          </a:solidFill>
          <a:ln>
            <a:noFill/>
          </a:ln>
          <a:effectLst/>
        </p:spPr>
        <p:txBody>
          <a:bodyPr vert="horz" wrap="square" lIns="0" tIns="0" rIns="0" bIns="0" numCol="1" anchor="ctr" anchorCtr="1" compatLnSpc="1"/>
          <a:lstStyle/>
          <a:p>
            <a:pPr algn="ctr"/>
            <a:r>
              <a:rPr lang="en-US" altLang="zh-CN" sz="4050" dirty="0">
                <a:solidFill>
                  <a:schemeClr val="bg1"/>
                </a:solidFill>
                <a:latin typeface="微软雅黑" pitchFamily="34" charset="-122"/>
                <a:ea typeface="微软雅黑" pitchFamily="34" charset="-122"/>
                <a:cs typeface="UKIJ Qolyazma" pitchFamily="18" charset="0"/>
              </a:rPr>
              <a:t>72</a:t>
            </a:r>
            <a:r>
              <a:rPr lang="en-US" altLang="zh-CN" sz="1800" dirty="0">
                <a:solidFill>
                  <a:schemeClr val="bg1"/>
                </a:solidFill>
                <a:latin typeface="微软雅黑" pitchFamily="34" charset="-122"/>
                <a:ea typeface="微软雅黑" pitchFamily="34" charset="-122"/>
                <a:cs typeface="UKIJ Qolyazma" pitchFamily="18" charset="0"/>
              </a:rPr>
              <a:t>%</a:t>
            </a:r>
            <a:endParaRPr lang="en-US" altLang="zh-CN" sz="1800" dirty="0">
              <a:solidFill>
                <a:schemeClr val="bg1"/>
              </a:solidFill>
              <a:latin typeface="微软雅黑" pitchFamily="34" charset="-122"/>
              <a:ea typeface="微软雅黑" pitchFamily="34" charset="-122"/>
              <a:cs typeface="UKIJ Qolyazma" pitchFamily="18" charset="0"/>
            </a:endParaRPr>
          </a:p>
        </p:txBody>
      </p:sp>
      <p:cxnSp>
        <p:nvCxnSpPr>
          <p:cNvPr id="6" name="直接连接符 5"/>
          <p:cNvCxnSpPr/>
          <p:nvPr/>
        </p:nvCxnSpPr>
        <p:spPr>
          <a:xfrm flipH="1">
            <a:off x="1933841" y="2783633"/>
            <a:ext cx="4860540" cy="0"/>
          </a:xfrm>
          <a:prstGeom prst="line">
            <a:avLst/>
          </a:prstGeom>
          <a:ln w="38100">
            <a:solidFill>
              <a:srgbClr val="5B9BD5"/>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flipH="1">
            <a:off x="1933841" y="2980029"/>
            <a:ext cx="4860540" cy="0"/>
          </a:xfrm>
          <a:prstGeom prst="line">
            <a:avLst/>
          </a:prstGeom>
          <a:ln w="38100">
            <a:solidFill>
              <a:srgbClr val="ED7D31"/>
            </a:solidFill>
          </a:ln>
        </p:spPr>
        <p:style>
          <a:lnRef idx="1">
            <a:schemeClr val="accent1"/>
          </a:lnRef>
          <a:fillRef idx="0">
            <a:schemeClr val="accent1"/>
          </a:fillRef>
          <a:effectRef idx="0">
            <a:schemeClr val="accent1"/>
          </a:effectRef>
          <a:fontRef idx="minor">
            <a:schemeClr val="tx1"/>
          </a:fontRef>
        </p:style>
      </p:cxnSp>
      <p:sp>
        <p:nvSpPr>
          <p:cNvPr id="8" name="TextBox 13"/>
          <p:cNvSpPr txBox="1"/>
          <p:nvPr/>
        </p:nvSpPr>
        <p:spPr>
          <a:xfrm flipH="1">
            <a:off x="1924697" y="1686056"/>
            <a:ext cx="2090180" cy="323161"/>
          </a:xfrm>
          <a:prstGeom prst="rect">
            <a:avLst/>
          </a:prstGeom>
          <a:noFill/>
          <a:ln>
            <a:noFill/>
          </a:ln>
        </p:spPr>
        <p:txBody>
          <a:bodyPr wrap="square" lIns="68576" tIns="34288" rIns="68576" bIns="34288">
            <a:spAutoFit/>
          </a:bodyPr>
          <a:lstStyle>
            <a:defPPr>
              <a:defRPr lang="zh-CN"/>
            </a:defPPr>
            <a:lvl1pPr algn="ctr" eaLnBrk="0" hangingPunct="0">
              <a:defRPr sz="2200" b="1">
                <a:solidFill>
                  <a:srgbClr val="333333"/>
                </a:solidFill>
                <a:latin typeface="微软雅黑" pitchFamily="34" charset="-122"/>
                <a:ea typeface="微软雅黑" pitchFamily="34" charset="-122"/>
              </a:defRPr>
            </a:lvl1pPr>
            <a:lvl2pPr marL="742950" indent="-285750" eaLnBrk="0" hangingPunct="0">
              <a:defRPr>
                <a:latin typeface="Arial" charset="0"/>
                <a:ea typeface="宋体" charset="-122"/>
              </a:defRPr>
            </a:lvl2pPr>
            <a:lvl3pPr marL="1143000" indent="-228600" eaLnBrk="0" hangingPunct="0">
              <a:defRPr>
                <a:latin typeface="Arial" charset="0"/>
                <a:ea typeface="宋体" charset="-122"/>
              </a:defRPr>
            </a:lvl3pPr>
            <a:lvl4pPr marL="1600200" indent="-228600" eaLnBrk="0" hangingPunct="0">
              <a:defRPr>
                <a:latin typeface="Arial" charset="0"/>
                <a:ea typeface="宋体" charset="-122"/>
              </a:defRPr>
            </a:lvl4pPr>
            <a:lvl5pPr marL="2057400" indent="-228600" eaLnBrk="0" hangingPunct="0">
              <a:defRPr>
                <a:latin typeface="Arial" charset="0"/>
                <a:ea typeface="宋体" charset="-122"/>
              </a:defRPr>
            </a:lvl5pPr>
            <a:lvl6pPr marL="2514600" indent="-228600" eaLnBrk="0" fontAlgn="base" hangingPunct="0">
              <a:spcBef>
                <a:spcPct val="0"/>
              </a:spcBef>
              <a:spcAft>
                <a:spcPct val="0"/>
              </a:spcAft>
              <a:defRPr>
                <a:latin typeface="Arial" charset="0"/>
                <a:ea typeface="宋体" charset="-122"/>
              </a:defRPr>
            </a:lvl6pPr>
            <a:lvl7pPr marL="2971800" indent="-228600" eaLnBrk="0" fontAlgn="base" hangingPunct="0">
              <a:spcBef>
                <a:spcPct val="0"/>
              </a:spcBef>
              <a:spcAft>
                <a:spcPct val="0"/>
              </a:spcAft>
              <a:defRPr>
                <a:latin typeface="Arial" charset="0"/>
                <a:ea typeface="宋体" charset="-122"/>
              </a:defRPr>
            </a:lvl7pPr>
            <a:lvl8pPr marL="3429000" indent="-228600" eaLnBrk="0" fontAlgn="base" hangingPunct="0">
              <a:spcBef>
                <a:spcPct val="0"/>
              </a:spcBef>
              <a:spcAft>
                <a:spcPct val="0"/>
              </a:spcAft>
              <a:defRPr>
                <a:latin typeface="Arial" charset="0"/>
                <a:ea typeface="宋体" charset="-122"/>
              </a:defRPr>
            </a:lvl8pPr>
            <a:lvl9pPr marL="3886200" indent="-228600" eaLnBrk="0" fontAlgn="base" hangingPunct="0">
              <a:spcBef>
                <a:spcPct val="0"/>
              </a:spcBef>
              <a:spcAft>
                <a:spcPct val="0"/>
              </a:spcAft>
              <a:defRPr>
                <a:latin typeface="Arial" charset="0"/>
                <a:ea typeface="宋体" charset="-122"/>
              </a:defRPr>
            </a:lvl9pPr>
          </a:lstStyle>
          <a:p>
            <a:pPr algn="l"/>
            <a:r>
              <a:rPr lang="zh-CN" altLang="en-US" sz="1650" dirty="0">
                <a:solidFill>
                  <a:schemeClr val="tx1">
                    <a:lumMod val="75000"/>
                    <a:lumOff val="25000"/>
                  </a:schemeClr>
                </a:solidFill>
              </a:rPr>
              <a:t>点击添加关键字</a:t>
            </a:r>
            <a:endParaRPr lang="zh-CN" altLang="en-US" sz="1650" dirty="0">
              <a:solidFill>
                <a:schemeClr val="tx1">
                  <a:lumMod val="75000"/>
                  <a:lumOff val="25000"/>
                </a:schemeClr>
              </a:solidFill>
            </a:endParaRPr>
          </a:p>
        </p:txBody>
      </p:sp>
      <p:sp>
        <p:nvSpPr>
          <p:cNvPr id="9" name="TextBox 14"/>
          <p:cNvSpPr txBox="1"/>
          <p:nvPr/>
        </p:nvSpPr>
        <p:spPr>
          <a:xfrm>
            <a:off x="1924697" y="1993746"/>
            <a:ext cx="4482498" cy="722505"/>
          </a:xfrm>
          <a:prstGeom prst="rect">
            <a:avLst/>
          </a:prstGeom>
          <a:noFill/>
        </p:spPr>
        <p:txBody>
          <a:bodyPr wrap="square" rtlCol="0">
            <a:spAutoFit/>
          </a:bodyPr>
          <a:lstStyle/>
          <a:p>
            <a:pPr>
              <a:lnSpc>
                <a:spcPct val="130000"/>
              </a:lnSpc>
            </a:pPr>
            <a:r>
              <a:rPr lang="zh-CN" altLang="en-US" sz="1050" dirty="0">
                <a:solidFill>
                  <a:schemeClr val="tx1">
                    <a:lumMod val="75000"/>
                    <a:lumOff val="25000"/>
                  </a:schemeClr>
                </a:solidFill>
                <a:latin typeface="微软雅黑" pitchFamily="34" charset="-122"/>
                <a:ea typeface="微软雅黑" pitchFamily="34" charset="-122"/>
              </a:rPr>
              <a:t>您的内容打在这里，或者通过复制您的文本后，在此框中选择粘贴，并选择只保留文字。您的内容打在这里，或者通过复制您的文本后您的内容打在这里。</a:t>
            </a:r>
            <a:endParaRPr lang="zh-CN" altLang="en-US" sz="1050" dirty="0">
              <a:solidFill>
                <a:schemeClr val="tx1">
                  <a:lumMod val="75000"/>
                  <a:lumOff val="25000"/>
                </a:schemeClr>
              </a:solidFill>
              <a:latin typeface="微软雅黑" pitchFamily="34" charset="-122"/>
              <a:ea typeface="微软雅黑" pitchFamily="34" charset="-122"/>
            </a:endParaRPr>
          </a:p>
        </p:txBody>
      </p:sp>
      <p:sp>
        <p:nvSpPr>
          <p:cNvPr id="10" name="TextBox 15"/>
          <p:cNvSpPr txBox="1"/>
          <p:nvPr/>
        </p:nvSpPr>
        <p:spPr>
          <a:xfrm flipH="1">
            <a:off x="1924697" y="3119777"/>
            <a:ext cx="2090180" cy="323161"/>
          </a:xfrm>
          <a:prstGeom prst="rect">
            <a:avLst/>
          </a:prstGeom>
          <a:noFill/>
          <a:ln>
            <a:noFill/>
          </a:ln>
        </p:spPr>
        <p:txBody>
          <a:bodyPr wrap="square" lIns="68576" tIns="34288" rIns="68576" bIns="34288">
            <a:spAutoFit/>
          </a:bodyPr>
          <a:lstStyle>
            <a:defPPr>
              <a:defRPr lang="zh-CN"/>
            </a:defPPr>
            <a:lvl1pPr eaLnBrk="0" hangingPunct="0">
              <a:defRPr sz="2200" b="1">
                <a:solidFill>
                  <a:srgbClr val="333333"/>
                </a:solidFill>
                <a:latin typeface="微软雅黑" pitchFamily="34" charset="-122"/>
                <a:ea typeface="微软雅黑" pitchFamily="34" charset="-122"/>
              </a:defRPr>
            </a:lvl1pPr>
            <a:lvl2pPr marL="742950" indent="-285750" eaLnBrk="0" hangingPunct="0">
              <a:defRPr>
                <a:latin typeface="Arial" charset="0"/>
                <a:ea typeface="宋体" charset="-122"/>
              </a:defRPr>
            </a:lvl2pPr>
            <a:lvl3pPr marL="1143000" indent="-228600" eaLnBrk="0" hangingPunct="0">
              <a:defRPr>
                <a:latin typeface="Arial" charset="0"/>
                <a:ea typeface="宋体" charset="-122"/>
              </a:defRPr>
            </a:lvl3pPr>
            <a:lvl4pPr marL="1600200" indent="-228600" eaLnBrk="0" hangingPunct="0">
              <a:defRPr>
                <a:latin typeface="Arial" charset="0"/>
                <a:ea typeface="宋体" charset="-122"/>
              </a:defRPr>
            </a:lvl4pPr>
            <a:lvl5pPr marL="2057400" indent="-228600" eaLnBrk="0" hangingPunct="0">
              <a:defRPr>
                <a:latin typeface="Arial" charset="0"/>
                <a:ea typeface="宋体" charset="-122"/>
              </a:defRPr>
            </a:lvl5pPr>
            <a:lvl6pPr marL="2514600" indent="-228600" eaLnBrk="0" fontAlgn="base" hangingPunct="0">
              <a:spcBef>
                <a:spcPct val="0"/>
              </a:spcBef>
              <a:spcAft>
                <a:spcPct val="0"/>
              </a:spcAft>
              <a:defRPr>
                <a:latin typeface="Arial" charset="0"/>
                <a:ea typeface="宋体" charset="-122"/>
              </a:defRPr>
            </a:lvl6pPr>
            <a:lvl7pPr marL="2971800" indent="-228600" eaLnBrk="0" fontAlgn="base" hangingPunct="0">
              <a:spcBef>
                <a:spcPct val="0"/>
              </a:spcBef>
              <a:spcAft>
                <a:spcPct val="0"/>
              </a:spcAft>
              <a:defRPr>
                <a:latin typeface="Arial" charset="0"/>
                <a:ea typeface="宋体" charset="-122"/>
              </a:defRPr>
            </a:lvl7pPr>
            <a:lvl8pPr marL="3429000" indent="-228600" eaLnBrk="0" fontAlgn="base" hangingPunct="0">
              <a:spcBef>
                <a:spcPct val="0"/>
              </a:spcBef>
              <a:spcAft>
                <a:spcPct val="0"/>
              </a:spcAft>
              <a:defRPr>
                <a:latin typeface="Arial" charset="0"/>
                <a:ea typeface="宋体" charset="-122"/>
              </a:defRPr>
            </a:lvl8pPr>
            <a:lvl9pPr marL="3886200" indent="-228600" eaLnBrk="0" fontAlgn="base" hangingPunct="0">
              <a:spcBef>
                <a:spcPct val="0"/>
              </a:spcBef>
              <a:spcAft>
                <a:spcPct val="0"/>
              </a:spcAft>
              <a:defRPr>
                <a:latin typeface="Arial" charset="0"/>
                <a:ea typeface="宋体" charset="-122"/>
              </a:defRPr>
            </a:lvl9pPr>
          </a:lstStyle>
          <a:p>
            <a:r>
              <a:rPr lang="zh-CN" altLang="en-US" sz="1650" dirty="0">
                <a:solidFill>
                  <a:schemeClr val="tx1">
                    <a:lumMod val="75000"/>
                    <a:lumOff val="25000"/>
                  </a:schemeClr>
                </a:solidFill>
              </a:rPr>
              <a:t>点击添加关键字</a:t>
            </a:r>
            <a:endParaRPr lang="zh-CN" altLang="en-US" sz="1650" dirty="0">
              <a:solidFill>
                <a:schemeClr val="tx1">
                  <a:lumMod val="75000"/>
                  <a:lumOff val="25000"/>
                </a:schemeClr>
              </a:solidFill>
            </a:endParaRPr>
          </a:p>
        </p:txBody>
      </p:sp>
      <p:sp>
        <p:nvSpPr>
          <p:cNvPr id="11" name="TextBox 16"/>
          <p:cNvSpPr txBox="1"/>
          <p:nvPr/>
        </p:nvSpPr>
        <p:spPr>
          <a:xfrm>
            <a:off x="1924697" y="3427468"/>
            <a:ext cx="4482498" cy="722505"/>
          </a:xfrm>
          <a:prstGeom prst="rect">
            <a:avLst/>
          </a:prstGeom>
          <a:noFill/>
        </p:spPr>
        <p:txBody>
          <a:bodyPr wrap="square" rtlCol="0">
            <a:spAutoFit/>
          </a:bodyPr>
          <a:lstStyle/>
          <a:p>
            <a:pPr>
              <a:lnSpc>
                <a:spcPct val="130000"/>
              </a:lnSpc>
            </a:pPr>
            <a:r>
              <a:rPr lang="zh-CN" altLang="en-US" sz="1050" dirty="0">
                <a:solidFill>
                  <a:schemeClr val="tx1">
                    <a:lumMod val="75000"/>
                    <a:lumOff val="25000"/>
                  </a:schemeClr>
                </a:solidFill>
                <a:latin typeface="微软雅黑" pitchFamily="34" charset="-122"/>
                <a:ea typeface="微软雅黑" pitchFamily="34" charset="-122"/>
              </a:rPr>
              <a:t>您的内容打在这里，或者通过复制您的文本后，在此框中选择粘贴，并选择只保留文字。您的内容打在这里，或者通过复制您的文本后您的内容打在这里。</a:t>
            </a:r>
            <a:endParaRPr lang="zh-CN" altLang="en-US" sz="1050" dirty="0">
              <a:solidFill>
                <a:schemeClr val="tx1">
                  <a:lumMod val="75000"/>
                  <a:lumOff val="25000"/>
                </a:schemeClr>
              </a:solidFill>
              <a:latin typeface="微软雅黑" pitchFamily="34" charset="-122"/>
              <a:ea typeface="微软雅黑" pitchFamily="34" charset="-122"/>
            </a:endParaRPr>
          </a:p>
        </p:txBody>
      </p:sp>
      <p:sp>
        <p:nvSpPr>
          <p:cNvPr id="12" name="Freeform 7"/>
          <p:cNvSpPr/>
          <p:nvPr/>
        </p:nvSpPr>
        <p:spPr bwMode="auto">
          <a:xfrm>
            <a:off x="6785238" y="2959355"/>
            <a:ext cx="1864331" cy="941943"/>
          </a:xfrm>
          <a:custGeom>
            <a:avLst/>
            <a:gdLst>
              <a:gd name="T0" fmla="*/ 0 w 675"/>
              <a:gd name="T1" fmla="*/ 0 h 253"/>
              <a:gd name="T2" fmla="*/ 0 w 675"/>
              <a:gd name="T3" fmla="*/ 163 h 253"/>
              <a:gd name="T4" fmla="*/ 0 w 675"/>
              <a:gd name="T5" fmla="*/ 163 h 253"/>
              <a:gd name="T6" fmla="*/ 170 w 675"/>
              <a:gd name="T7" fmla="*/ 208 h 253"/>
              <a:gd name="T8" fmla="*/ 338 w 675"/>
              <a:gd name="T9" fmla="*/ 253 h 253"/>
              <a:gd name="T10" fmla="*/ 505 w 675"/>
              <a:gd name="T11" fmla="*/ 208 h 253"/>
              <a:gd name="T12" fmla="*/ 675 w 675"/>
              <a:gd name="T13" fmla="*/ 163 h 253"/>
              <a:gd name="T14" fmla="*/ 675 w 675"/>
              <a:gd name="T15" fmla="*/ 163 h 253"/>
              <a:gd name="T16" fmla="*/ 675 w 675"/>
              <a:gd name="T17" fmla="*/ 0 h 253"/>
              <a:gd name="T18" fmla="*/ 0 w 675"/>
              <a:gd name="T19"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5" h="253">
                <a:moveTo>
                  <a:pt x="0" y="0"/>
                </a:moveTo>
                <a:lnTo>
                  <a:pt x="0" y="163"/>
                </a:lnTo>
                <a:lnTo>
                  <a:pt x="0" y="163"/>
                </a:lnTo>
                <a:lnTo>
                  <a:pt x="170" y="208"/>
                </a:lnTo>
                <a:lnTo>
                  <a:pt x="338" y="253"/>
                </a:lnTo>
                <a:lnTo>
                  <a:pt x="505" y="208"/>
                </a:lnTo>
                <a:lnTo>
                  <a:pt x="675" y="163"/>
                </a:lnTo>
                <a:lnTo>
                  <a:pt x="675" y="163"/>
                </a:lnTo>
                <a:lnTo>
                  <a:pt x="675" y="0"/>
                </a:lnTo>
                <a:lnTo>
                  <a:pt x="0" y="0"/>
                </a:lnTo>
                <a:close/>
              </a:path>
            </a:pathLst>
          </a:custGeom>
          <a:solidFill>
            <a:srgbClr val="ED7D31">
              <a:alpha val="80000"/>
            </a:srgbClr>
          </a:solidFill>
          <a:ln>
            <a:noFill/>
          </a:ln>
          <a:effectLst/>
        </p:spPr>
        <p:txBody>
          <a:bodyPr vert="horz" wrap="square" lIns="0" tIns="0" rIns="0" bIns="0" numCol="1" anchor="ctr" anchorCtr="1" compatLnSpc="1"/>
          <a:lstStyle/>
          <a:p>
            <a:pPr lvl="0" algn="ctr"/>
            <a:r>
              <a:rPr lang="en-US" altLang="zh-CN" sz="4050" dirty="0">
                <a:solidFill>
                  <a:prstClr val="white"/>
                </a:solidFill>
                <a:latin typeface="微软雅黑" pitchFamily="34" charset="-122"/>
                <a:ea typeface="微软雅黑" pitchFamily="34" charset="-122"/>
                <a:cs typeface="UKIJ Qolyazma" pitchFamily="18" charset="0"/>
              </a:rPr>
              <a:t>28</a:t>
            </a:r>
            <a:r>
              <a:rPr lang="en-US" altLang="zh-CN" sz="1800" dirty="0">
                <a:solidFill>
                  <a:prstClr val="white"/>
                </a:solidFill>
                <a:latin typeface="微软雅黑" pitchFamily="34" charset="-122"/>
                <a:ea typeface="微软雅黑" pitchFamily="34" charset="-122"/>
                <a:cs typeface="UKIJ Qolyazma" pitchFamily="18" charset="0"/>
              </a:rPr>
              <a:t>%</a:t>
            </a:r>
            <a:endParaRPr lang="zh-CN" altLang="en-US" sz="1015" dirty="0">
              <a:latin typeface="微软雅黑" pitchFamily="34" charset="-122"/>
              <a:ea typeface="微软雅黑" pitchFamily="34"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airplan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12" presetClass="entr" presetSubtype="4" fill="hold" grpId="0" nodeType="after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p:tgtEl>
                                          <p:spTgt spid="5"/>
                                        </p:tgtEl>
                                        <p:attrNameLst>
                                          <p:attrName>ppt_y</p:attrName>
                                        </p:attrNameLst>
                                      </p:cBhvr>
                                      <p:tavLst>
                                        <p:tav tm="0">
                                          <p:val>
                                            <p:strVal val="#ppt_y+#ppt_h*1.125000"/>
                                          </p:val>
                                        </p:tav>
                                        <p:tav tm="100000">
                                          <p:val>
                                            <p:strVal val="#ppt_y"/>
                                          </p:val>
                                        </p:tav>
                                      </p:tavLst>
                                    </p:anim>
                                    <p:animEffect transition="in" filter="wipe(up)">
                                      <p:cBhvr>
                                        <p:cTn id="21" dur="500"/>
                                        <p:tgtEl>
                                          <p:spTgt spid="5"/>
                                        </p:tgtEl>
                                      </p:cBhvr>
                                    </p:animEffect>
                                  </p:childTnLst>
                                </p:cTn>
                              </p:par>
                              <p:par>
                                <p:cTn id="22" presetID="12" presetClass="entr" presetSubtype="1"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p:tgtEl>
                                          <p:spTgt spid="12"/>
                                        </p:tgtEl>
                                        <p:attrNameLst>
                                          <p:attrName>ppt_y</p:attrName>
                                        </p:attrNameLst>
                                      </p:cBhvr>
                                      <p:tavLst>
                                        <p:tav tm="0">
                                          <p:val>
                                            <p:strVal val="#ppt_y-#ppt_h*1.125000"/>
                                          </p:val>
                                        </p:tav>
                                        <p:tav tm="100000">
                                          <p:val>
                                            <p:strVal val="#ppt_y"/>
                                          </p:val>
                                        </p:tav>
                                      </p:tavLst>
                                    </p:anim>
                                    <p:animEffect transition="in" filter="wipe(down)">
                                      <p:cBhvr>
                                        <p:cTn id="25" dur="500"/>
                                        <p:tgtEl>
                                          <p:spTgt spid="12"/>
                                        </p:tgtEl>
                                      </p:cBhvr>
                                    </p:animEffect>
                                  </p:childTnLst>
                                </p:cTn>
                              </p:par>
                              <p:par>
                                <p:cTn id="26" presetID="22" presetClass="entr" presetSubtype="2" fill="hold" nodeType="withEffect">
                                  <p:stCondLst>
                                    <p:cond delay="400"/>
                                  </p:stCondLst>
                                  <p:childTnLst>
                                    <p:set>
                                      <p:cBhvr>
                                        <p:cTn id="27" dur="1" fill="hold">
                                          <p:stCondLst>
                                            <p:cond delay="0"/>
                                          </p:stCondLst>
                                        </p:cTn>
                                        <p:tgtEl>
                                          <p:spTgt spid="6"/>
                                        </p:tgtEl>
                                        <p:attrNameLst>
                                          <p:attrName>style.visibility</p:attrName>
                                        </p:attrNameLst>
                                      </p:cBhvr>
                                      <p:to>
                                        <p:strVal val="visible"/>
                                      </p:to>
                                    </p:set>
                                    <p:animEffect transition="in" filter="wipe(right)">
                                      <p:cBhvr>
                                        <p:cTn id="28" dur="500"/>
                                        <p:tgtEl>
                                          <p:spTgt spid="6"/>
                                        </p:tgtEl>
                                      </p:cBhvr>
                                    </p:animEffect>
                                  </p:childTnLst>
                                </p:cTn>
                              </p:par>
                              <p:par>
                                <p:cTn id="29" presetID="22" presetClass="entr" presetSubtype="2" fill="hold" nodeType="withEffect">
                                  <p:stCondLst>
                                    <p:cond delay="400"/>
                                  </p:stCondLst>
                                  <p:childTnLst>
                                    <p:set>
                                      <p:cBhvr>
                                        <p:cTn id="30" dur="1" fill="hold">
                                          <p:stCondLst>
                                            <p:cond delay="0"/>
                                          </p:stCondLst>
                                        </p:cTn>
                                        <p:tgtEl>
                                          <p:spTgt spid="7"/>
                                        </p:tgtEl>
                                        <p:attrNameLst>
                                          <p:attrName>style.visibility</p:attrName>
                                        </p:attrNameLst>
                                      </p:cBhvr>
                                      <p:to>
                                        <p:strVal val="visible"/>
                                      </p:to>
                                    </p:set>
                                    <p:animEffect transition="in" filter="wipe(right)">
                                      <p:cBhvr>
                                        <p:cTn id="31" dur="500"/>
                                        <p:tgtEl>
                                          <p:spTgt spid="7"/>
                                        </p:tgtEl>
                                      </p:cBhvr>
                                    </p:animEffect>
                                  </p:childTnLst>
                                </p:cTn>
                              </p:par>
                              <p:par>
                                <p:cTn id="32" presetID="10" presetClass="entr" presetSubtype="0" fill="hold" grpId="0" nodeType="withEffect">
                                  <p:stCondLst>
                                    <p:cond delay="1000"/>
                                  </p:stCondLst>
                                  <p:iterate type="lt">
                                    <p:tmPct val="10000"/>
                                  </p:iterate>
                                  <p:childTnLst>
                                    <p:set>
                                      <p:cBhvr>
                                        <p:cTn id="33" dur="1" fill="hold">
                                          <p:stCondLst>
                                            <p:cond delay="0"/>
                                          </p:stCondLst>
                                        </p:cTn>
                                        <p:tgtEl>
                                          <p:spTgt spid="8"/>
                                        </p:tgtEl>
                                        <p:attrNameLst>
                                          <p:attrName>style.visibility</p:attrName>
                                        </p:attrNameLst>
                                      </p:cBhvr>
                                      <p:to>
                                        <p:strVal val="visible"/>
                                      </p:to>
                                    </p:set>
                                    <p:animEffect transition="in" filter="fade">
                                      <p:cBhvr>
                                        <p:cTn id="34" dur="100"/>
                                        <p:tgtEl>
                                          <p:spTgt spid="8"/>
                                        </p:tgtEl>
                                      </p:cBhvr>
                                    </p:animEffect>
                                  </p:childTnLst>
                                </p:cTn>
                              </p:par>
                              <p:par>
                                <p:cTn id="35" presetID="10" presetClass="entr" presetSubtype="0" fill="hold" grpId="0" nodeType="withEffect">
                                  <p:stCondLst>
                                    <p:cond delay="1000"/>
                                  </p:stCondLst>
                                  <p:iterate type="lt">
                                    <p:tmPct val="10000"/>
                                  </p:iterate>
                                  <p:childTnLst>
                                    <p:set>
                                      <p:cBhvr>
                                        <p:cTn id="36" dur="1" fill="hold">
                                          <p:stCondLst>
                                            <p:cond delay="0"/>
                                          </p:stCondLst>
                                        </p:cTn>
                                        <p:tgtEl>
                                          <p:spTgt spid="9"/>
                                        </p:tgtEl>
                                        <p:attrNameLst>
                                          <p:attrName>style.visibility</p:attrName>
                                        </p:attrNameLst>
                                      </p:cBhvr>
                                      <p:to>
                                        <p:strVal val="visible"/>
                                      </p:to>
                                    </p:set>
                                    <p:animEffect transition="in" filter="fade">
                                      <p:cBhvr>
                                        <p:cTn id="37" dur="100"/>
                                        <p:tgtEl>
                                          <p:spTgt spid="9"/>
                                        </p:tgtEl>
                                      </p:cBhvr>
                                    </p:animEffect>
                                  </p:childTnLst>
                                </p:cTn>
                              </p:par>
                              <p:par>
                                <p:cTn id="38" presetID="10" presetClass="entr" presetSubtype="0" fill="hold" grpId="0" nodeType="withEffect">
                                  <p:stCondLst>
                                    <p:cond delay="1000"/>
                                  </p:stCondLst>
                                  <p:iterate type="lt">
                                    <p:tmPct val="10000"/>
                                  </p:iterate>
                                  <p:childTnLst>
                                    <p:set>
                                      <p:cBhvr>
                                        <p:cTn id="39" dur="1" fill="hold">
                                          <p:stCondLst>
                                            <p:cond delay="0"/>
                                          </p:stCondLst>
                                        </p:cTn>
                                        <p:tgtEl>
                                          <p:spTgt spid="10"/>
                                        </p:tgtEl>
                                        <p:attrNameLst>
                                          <p:attrName>style.visibility</p:attrName>
                                        </p:attrNameLst>
                                      </p:cBhvr>
                                      <p:to>
                                        <p:strVal val="visible"/>
                                      </p:to>
                                    </p:set>
                                    <p:animEffect transition="in" filter="fade">
                                      <p:cBhvr>
                                        <p:cTn id="40" dur="100"/>
                                        <p:tgtEl>
                                          <p:spTgt spid="10"/>
                                        </p:tgtEl>
                                      </p:cBhvr>
                                    </p:animEffect>
                                  </p:childTnLst>
                                </p:cTn>
                              </p:par>
                              <p:par>
                                <p:cTn id="41" presetID="10" presetClass="entr" presetSubtype="0" fill="hold" grpId="0" nodeType="withEffect">
                                  <p:stCondLst>
                                    <p:cond delay="1000"/>
                                  </p:stCondLst>
                                  <p:iterate type="lt">
                                    <p:tmPct val="10000"/>
                                  </p:iterate>
                                  <p:childTnLst>
                                    <p:set>
                                      <p:cBhvr>
                                        <p:cTn id="42" dur="1" fill="hold">
                                          <p:stCondLst>
                                            <p:cond delay="0"/>
                                          </p:stCondLst>
                                        </p:cTn>
                                        <p:tgtEl>
                                          <p:spTgt spid="11"/>
                                        </p:tgtEl>
                                        <p:attrNameLst>
                                          <p:attrName>style.visibility</p:attrName>
                                        </p:attrNameLst>
                                      </p:cBhvr>
                                      <p:to>
                                        <p:strVal val="visible"/>
                                      </p:to>
                                    </p:set>
                                    <p:animEffect transition="in" filter="fade">
                                      <p:cBhvr>
                                        <p:cTn id="43" dur="1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animBg="1"/>
      <p:bldP spid="8" grpId="0"/>
      <p:bldP spid="9" grpId="0"/>
      <p:bldP spid="10" grpId="0"/>
      <p:bldP spid="11" grpId="0"/>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0"/>
          <p:cNvSpPr>
            <a:spLocks noChangeArrowheads="1"/>
          </p:cNvSpPr>
          <p:nvPr/>
        </p:nvSpPr>
        <p:spPr bwMode="auto">
          <a:xfrm>
            <a:off x="1662116" y="1819368"/>
            <a:ext cx="7481887" cy="1504766"/>
          </a:xfrm>
          <a:prstGeom prst="rect">
            <a:avLst/>
          </a:prstGeom>
          <a:solidFill>
            <a:schemeClr val="bg2">
              <a:lumMod val="90000"/>
              <a:alpha val="20000"/>
            </a:schemeClr>
          </a:solidFill>
          <a:ln>
            <a:noFill/>
          </a:ln>
          <a:effectLst/>
        </p:spPr>
        <p:txBody>
          <a:bodyPr wrap="none" anchor="ctr"/>
          <a:lstStyle/>
          <a:p>
            <a:endParaRPr lang="zh-CN" altLang="en-US"/>
          </a:p>
        </p:txBody>
      </p:sp>
      <p:sp>
        <p:nvSpPr>
          <p:cNvPr id="3" name="Freeform 34"/>
          <p:cNvSpPr/>
          <p:nvPr/>
        </p:nvSpPr>
        <p:spPr bwMode="auto">
          <a:xfrm>
            <a:off x="2" y="1819368"/>
            <a:ext cx="4103747" cy="1504766"/>
          </a:xfrm>
          <a:custGeom>
            <a:avLst/>
            <a:gdLst/>
            <a:ahLst/>
            <a:cxnLst/>
            <a:rect l="l" t="t" r="r" b="b"/>
            <a:pathLst>
              <a:path w="4103747" h="1504766">
                <a:moveTo>
                  <a:pt x="0" y="0"/>
                </a:moveTo>
                <a:cubicBezTo>
                  <a:pt x="442960" y="0"/>
                  <a:pt x="1380722" y="0"/>
                  <a:pt x="3365993" y="0"/>
                </a:cubicBezTo>
                <a:cubicBezTo>
                  <a:pt x="3759462" y="0"/>
                  <a:pt x="4103747" y="345356"/>
                  <a:pt x="4103747" y="764717"/>
                </a:cubicBezTo>
                <a:cubicBezTo>
                  <a:pt x="4103747" y="1159410"/>
                  <a:pt x="3759462" y="1504766"/>
                  <a:pt x="3365993" y="1504766"/>
                </a:cubicBezTo>
                <a:cubicBezTo>
                  <a:pt x="3365993" y="1504766"/>
                  <a:pt x="3365993" y="1504766"/>
                  <a:pt x="0" y="1504766"/>
                </a:cubicBezTo>
                <a:close/>
              </a:path>
            </a:pathLst>
          </a:custGeom>
          <a:solidFill>
            <a:schemeClr val="accent2"/>
          </a:solidFill>
          <a:ln>
            <a:noFill/>
          </a:ln>
        </p:spPr>
        <p:txBody>
          <a:bodyPr/>
          <a:lstStyle/>
          <a:p>
            <a:endParaRPr lang="zh-CN" altLang="en-US"/>
          </a:p>
        </p:txBody>
      </p:sp>
      <p:sp>
        <p:nvSpPr>
          <p:cNvPr id="4" name="矩形 3"/>
          <p:cNvSpPr/>
          <p:nvPr/>
        </p:nvSpPr>
        <p:spPr>
          <a:xfrm>
            <a:off x="4572558" y="2290447"/>
            <a:ext cx="1127232" cy="1015663"/>
          </a:xfrm>
          <a:prstGeom prst="rect">
            <a:avLst/>
          </a:prstGeom>
        </p:spPr>
        <p:txBody>
          <a:bodyPr wrap="none">
            <a:spAutoFit/>
          </a:bodyPr>
          <a:lstStyle/>
          <a:p>
            <a:pPr marL="171450" indent="-171450">
              <a:lnSpc>
                <a:spcPct val="150000"/>
              </a:lnSpc>
              <a:buFont typeface="Wingdings" pitchFamily="2" charset="2"/>
              <a:buChar char="ü"/>
            </a:pPr>
            <a:r>
              <a:rPr lang="zh-CN" altLang="en-US" sz="1000" dirty="0">
                <a:ln w="6350">
                  <a:noFill/>
                </a:ln>
                <a:solidFill>
                  <a:schemeClr val="bg1">
                    <a:lumMod val="50000"/>
                  </a:schemeClr>
                </a:solidFill>
                <a:latin typeface="Impact" pitchFamily="34" charset="0"/>
                <a:ea typeface="微软雅黑" pitchFamily="34" charset="-122"/>
              </a:rPr>
              <a:t>关键技术</a:t>
            </a:r>
            <a:endParaRPr lang="zh-CN" altLang="en-US" sz="1000" dirty="0">
              <a:ln w="6350">
                <a:noFill/>
              </a:ln>
              <a:solidFill>
                <a:schemeClr val="bg1">
                  <a:lumMod val="50000"/>
                </a:schemeClr>
              </a:solidFill>
              <a:latin typeface="Impact" pitchFamily="34" charset="0"/>
              <a:ea typeface="微软雅黑" pitchFamily="34" charset="-122"/>
            </a:endParaRPr>
          </a:p>
          <a:p>
            <a:pPr marL="171450" indent="-171450">
              <a:lnSpc>
                <a:spcPct val="150000"/>
              </a:lnSpc>
              <a:buFont typeface="Wingdings" pitchFamily="2" charset="2"/>
              <a:buChar char="ü"/>
            </a:pPr>
            <a:r>
              <a:rPr lang="zh-CN" altLang="en-US" sz="1000" dirty="0">
                <a:ln w="6350">
                  <a:noFill/>
                </a:ln>
                <a:solidFill>
                  <a:schemeClr val="bg1">
                    <a:lumMod val="50000"/>
                  </a:schemeClr>
                </a:solidFill>
                <a:latin typeface="Impact" pitchFamily="34" charset="0"/>
                <a:ea typeface="微软雅黑" pitchFamily="34" charset="-122"/>
              </a:rPr>
              <a:t>实践难点</a:t>
            </a:r>
            <a:endParaRPr lang="zh-CN" altLang="en-US" sz="1000" dirty="0">
              <a:ln w="6350">
                <a:noFill/>
              </a:ln>
              <a:solidFill>
                <a:schemeClr val="bg1">
                  <a:lumMod val="50000"/>
                </a:schemeClr>
              </a:solidFill>
              <a:latin typeface="Impact" pitchFamily="34" charset="0"/>
              <a:ea typeface="微软雅黑" pitchFamily="34" charset="-122"/>
            </a:endParaRPr>
          </a:p>
          <a:p>
            <a:pPr marL="171450" indent="-171450">
              <a:lnSpc>
                <a:spcPct val="150000"/>
              </a:lnSpc>
              <a:buFont typeface="Wingdings" pitchFamily="2" charset="2"/>
              <a:buChar char="ü"/>
            </a:pPr>
            <a:r>
              <a:rPr lang="zh-CN" altLang="en-US" sz="1000" dirty="0">
                <a:ln w="6350">
                  <a:noFill/>
                </a:ln>
                <a:solidFill>
                  <a:schemeClr val="bg1">
                    <a:lumMod val="50000"/>
                  </a:schemeClr>
                </a:solidFill>
                <a:latin typeface="Impact" pitchFamily="34" charset="0"/>
                <a:ea typeface="微软雅黑" pitchFamily="34" charset="-122"/>
              </a:rPr>
              <a:t>市场调研分析</a:t>
            </a:r>
            <a:endParaRPr lang="zh-CN" altLang="en-US" sz="1000" dirty="0">
              <a:ln w="6350">
                <a:noFill/>
              </a:ln>
              <a:solidFill>
                <a:schemeClr val="bg1">
                  <a:lumMod val="50000"/>
                </a:schemeClr>
              </a:solidFill>
              <a:latin typeface="Impact" pitchFamily="34" charset="0"/>
              <a:ea typeface="微软雅黑" pitchFamily="34" charset="-122"/>
            </a:endParaRPr>
          </a:p>
          <a:p>
            <a:pPr marL="171450" indent="-171450">
              <a:lnSpc>
                <a:spcPct val="150000"/>
              </a:lnSpc>
              <a:buFont typeface="Wingdings" pitchFamily="2" charset="2"/>
              <a:buChar char="ü"/>
            </a:pPr>
            <a:r>
              <a:rPr lang="zh-CN" altLang="en-US" sz="1000" dirty="0">
                <a:ln w="6350">
                  <a:noFill/>
                </a:ln>
                <a:solidFill>
                  <a:schemeClr val="bg1">
                    <a:lumMod val="50000"/>
                  </a:schemeClr>
                </a:solidFill>
                <a:latin typeface="Impact" pitchFamily="34" charset="0"/>
                <a:ea typeface="微软雅黑" pitchFamily="34" charset="-122"/>
              </a:rPr>
              <a:t>案例对比分析</a:t>
            </a:r>
            <a:endParaRPr lang="zh-CN" altLang="en-US" sz="1000" dirty="0">
              <a:ln w="6350">
                <a:noFill/>
              </a:ln>
              <a:solidFill>
                <a:schemeClr val="bg1">
                  <a:lumMod val="50000"/>
                </a:schemeClr>
              </a:solidFill>
              <a:latin typeface="Impact" pitchFamily="34" charset="0"/>
              <a:ea typeface="微软雅黑" pitchFamily="34" charset="-122"/>
            </a:endParaRPr>
          </a:p>
        </p:txBody>
      </p:sp>
      <p:sp>
        <p:nvSpPr>
          <p:cNvPr id="5" name="矩形 4"/>
          <p:cNvSpPr/>
          <p:nvPr/>
        </p:nvSpPr>
        <p:spPr>
          <a:xfrm>
            <a:off x="4572558" y="1890337"/>
            <a:ext cx="2951770" cy="400110"/>
          </a:xfrm>
          <a:prstGeom prst="rect">
            <a:avLst/>
          </a:prstGeom>
        </p:spPr>
        <p:txBody>
          <a:bodyPr wrap="square">
            <a:spAutoFit/>
          </a:bodyPr>
          <a:lstStyle/>
          <a:p>
            <a:r>
              <a:rPr lang="zh-CN" altLang="en-US" sz="2000" b="1" dirty="0">
                <a:ln w="6350">
                  <a:noFill/>
                </a:ln>
                <a:latin typeface="Impact" pitchFamily="34" charset="0"/>
                <a:ea typeface="微软雅黑" pitchFamily="34" charset="-122"/>
              </a:rPr>
              <a:t>关键技术与实践难点</a:t>
            </a:r>
            <a:endParaRPr lang="zh-CN" altLang="en-US" sz="2000" b="1" dirty="0">
              <a:ln w="6350">
                <a:noFill/>
              </a:ln>
              <a:latin typeface="Impact" pitchFamily="34" charset="0"/>
              <a:ea typeface="微软雅黑" pitchFamily="34" charset="-122"/>
            </a:endParaRPr>
          </a:p>
        </p:txBody>
      </p:sp>
      <p:grpSp>
        <p:nvGrpSpPr>
          <p:cNvPr id="6" name="组合 5"/>
          <p:cNvGrpSpPr/>
          <p:nvPr/>
        </p:nvGrpSpPr>
        <p:grpSpPr>
          <a:xfrm>
            <a:off x="2725702" y="1943452"/>
            <a:ext cx="1279612" cy="1282202"/>
            <a:chOff x="2725702" y="1943451"/>
            <a:chExt cx="1279612" cy="1282202"/>
          </a:xfrm>
        </p:grpSpPr>
        <p:sp>
          <p:nvSpPr>
            <p:cNvPr id="7" name="Oval 35"/>
            <p:cNvSpPr>
              <a:spLocks noChangeArrowheads="1"/>
            </p:cNvSpPr>
            <p:nvPr/>
          </p:nvSpPr>
          <p:spPr bwMode="auto">
            <a:xfrm>
              <a:off x="2725702" y="1943451"/>
              <a:ext cx="1279612" cy="1282202"/>
            </a:xfrm>
            <a:prstGeom prst="ellipse">
              <a:avLst/>
            </a:prstGeom>
            <a:solidFill>
              <a:schemeClr val="bg2"/>
            </a:solidFill>
            <a:ln>
              <a:noFill/>
            </a:ln>
          </p:spPr>
          <p:txBody>
            <a:bodyPr/>
            <a:lstStyle/>
            <a:p>
              <a:endParaRPr lang="zh-CN" altLang="en-US"/>
            </a:p>
          </p:txBody>
        </p:sp>
        <p:sp>
          <p:nvSpPr>
            <p:cNvPr id="8" name="Freeform 12"/>
            <p:cNvSpPr>
              <a:spLocks noEditPoints="1"/>
            </p:cNvSpPr>
            <p:nvPr/>
          </p:nvSpPr>
          <p:spPr bwMode="auto">
            <a:xfrm>
              <a:off x="3143467" y="2252663"/>
              <a:ext cx="444082" cy="638174"/>
            </a:xfrm>
            <a:custGeom>
              <a:avLst/>
              <a:gdLst>
                <a:gd name="T0" fmla="*/ 3 w 121"/>
                <a:gd name="T1" fmla="*/ 119 h 174"/>
                <a:gd name="T2" fmla="*/ 23 w 121"/>
                <a:gd name="T3" fmla="*/ 115 h 174"/>
                <a:gd name="T4" fmla="*/ 38 w 121"/>
                <a:gd name="T5" fmla="*/ 74 h 174"/>
                <a:gd name="T6" fmla="*/ 38 w 121"/>
                <a:gd name="T7" fmla="*/ 74 h 174"/>
                <a:gd name="T8" fmla="*/ 38 w 121"/>
                <a:gd name="T9" fmla="*/ 29 h 174"/>
                <a:gd name="T10" fmla="*/ 54 w 121"/>
                <a:gd name="T11" fmla="*/ 21 h 174"/>
                <a:gd name="T12" fmla="*/ 60 w 121"/>
                <a:gd name="T13" fmla="*/ 0 h 174"/>
                <a:gd name="T14" fmla="*/ 67 w 121"/>
                <a:gd name="T15" fmla="*/ 21 h 174"/>
                <a:gd name="T16" fmla="*/ 92 w 121"/>
                <a:gd name="T17" fmla="*/ 51 h 174"/>
                <a:gd name="T18" fmla="*/ 82 w 121"/>
                <a:gd name="T19" fmla="*/ 74 h 174"/>
                <a:gd name="T20" fmla="*/ 98 w 121"/>
                <a:gd name="T21" fmla="*/ 115 h 174"/>
                <a:gd name="T22" fmla="*/ 117 w 121"/>
                <a:gd name="T23" fmla="*/ 119 h 174"/>
                <a:gd name="T24" fmla="*/ 102 w 121"/>
                <a:gd name="T25" fmla="*/ 124 h 174"/>
                <a:gd name="T26" fmla="*/ 116 w 121"/>
                <a:gd name="T27" fmla="*/ 159 h 174"/>
                <a:gd name="T28" fmla="*/ 120 w 121"/>
                <a:gd name="T29" fmla="*/ 168 h 174"/>
                <a:gd name="T30" fmla="*/ 113 w 121"/>
                <a:gd name="T31" fmla="*/ 171 h 174"/>
                <a:gd name="T32" fmla="*/ 108 w 121"/>
                <a:gd name="T33" fmla="*/ 162 h 174"/>
                <a:gd name="T34" fmla="*/ 87 w 121"/>
                <a:gd name="T35" fmla="*/ 124 h 174"/>
                <a:gd name="T36" fmla="*/ 67 w 121"/>
                <a:gd name="T37" fmla="*/ 129 h 174"/>
                <a:gd name="T38" fmla="*/ 54 w 121"/>
                <a:gd name="T39" fmla="*/ 129 h 174"/>
                <a:gd name="T40" fmla="*/ 34 w 121"/>
                <a:gd name="T41" fmla="*/ 124 h 174"/>
                <a:gd name="T42" fmla="*/ 13 w 121"/>
                <a:gd name="T43" fmla="*/ 162 h 174"/>
                <a:gd name="T44" fmla="*/ 8 w 121"/>
                <a:gd name="T45" fmla="*/ 171 h 174"/>
                <a:gd name="T46" fmla="*/ 1 w 121"/>
                <a:gd name="T47" fmla="*/ 168 h 174"/>
                <a:gd name="T48" fmla="*/ 5 w 121"/>
                <a:gd name="T49" fmla="*/ 159 h 174"/>
                <a:gd name="T50" fmla="*/ 19 w 121"/>
                <a:gd name="T51" fmla="*/ 124 h 174"/>
                <a:gd name="T52" fmla="*/ 54 w 121"/>
                <a:gd name="T53" fmla="*/ 115 h 174"/>
                <a:gd name="T54" fmla="*/ 54 w 121"/>
                <a:gd name="T55" fmla="*/ 110 h 174"/>
                <a:gd name="T56" fmla="*/ 67 w 121"/>
                <a:gd name="T57" fmla="*/ 110 h 174"/>
                <a:gd name="T58" fmla="*/ 83 w 121"/>
                <a:gd name="T59" fmla="*/ 115 h 174"/>
                <a:gd name="T60" fmla="*/ 54 w 121"/>
                <a:gd name="T61" fmla="*/ 82 h 174"/>
                <a:gd name="T62" fmla="*/ 54 w 121"/>
                <a:gd name="T63" fmla="*/ 115 h 174"/>
                <a:gd name="T64" fmla="*/ 73 w 121"/>
                <a:gd name="T65" fmla="*/ 39 h 174"/>
                <a:gd name="T66" fmla="*/ 48 w 121"/>
                <a:gd name="T67" fmla="*/ 39 h 174"/>
                <a:gd name="T68" fmla="*/ 48 w 121"/>
                <a:gd name="T69" fmla="*/ 64 h 174"/>
                <a:gd name="T70" fmla="*/ 68 w 121"/>
                <a:gd name="T71" fmla="*/ 68 h 174"/>
                <a:gd name="T72" fmla="*/ 73 w 121"/>
                <a:gd name="T73" fmla="*/ 64 h 174"/>
                <a:gd name="T74" fmla="*/ 73 w 121"/>
                <a:gd name="T75" fmla="*/ 3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1" h="174">
                  <a:moveTo>
                    <a:pt x="8" y="124"/>
                  </a:moveTo>
                  <a:cubicBezTo>
                    <a:pt x="5" y="124"/>
                    <a:pt x="3" y="122"/>
                    <a:pt x="3" y="119"/>
                  </a:cubicBezTo>
                  <a:cubicBezTo>
                    <a:pt x="3" y="117"/>
                    <a:pt x="5" y="115"/>
                    <a:pt x="8" y="115"/>
                  </a:cubicBezTo>
                  <a:cubicBezTo>
                    <a:pt x="23" y="115"/>
                    <a:pt x="23" y="115"/>
                    <a:pt x="23" y="115"/>
                  </a:cubicBezTo>
                  <a:cubicBezTo>
                    <a:pt x="42" y="77"/>
                    <a:pt x="42" y="77"/>
                    <a:pt x="42" y="77"/>
                  </a:cubicBezTo>
                  <a:cubicBezTo>
                    <a:pt x="41" y="76"/>
                    <a:pt x="40" y="75"/>
                    <a:pt x="38" y="74"/>
                  </a:cubicBezTo>
                  <a:cubicBezTo>
                    <a:pt x="38" y="74"/>
                    <a:pt x="38" y="74"/>
                    <a:pt x="38" y="74"/>
                  </a:cubicBezTo>
                  <a:cubicBezTo>
                    <a:pt x="38" y="74"/>
                    <a:pt x="38" y="74"/>
                    <a:pt x="38" y="74"/>
                  </a:cubicBezTo>
                  <a:cubicBezTo>
                    <a:pt x="33" y="68"/>
                    <a:pt x="29" y="60"/>
                    <a:pt x="29" y="51"/>
                  </a:cubicBezTo>
                  <a:cubicBezTo>
                    <a:pt x="29" y="43"/>
                    <a:pt x="33" y="35"/>
                    <a:pt x="38" y="29"/>
                  </a:cubicBezTo>
                  <a:cubicBezTo>
                    <a:pt x="39" y="29"/>
                    <a:pt x="39" y="29"/>
                    <a:pt x="39" y="29"/>
                  </a:cubicBezTo>
                  <a:cubicBezTo>
                    <a:pt x="43" y="25"/>
                    <a:pt x="48" y="22"/>
                    <a:pt x="54" y="21"/>
                  </a:cubicBezTo>
                  <a:cubicBezTo>
                    <a:pt x="54" y="7"/>
                    <a:pt x="54" y="7"/>
                    <a:pt x="54" y="7"/>
                  </a:cubicBezTo>
                  <a:cubicBezTo>
                    <a:pt x="54" y="3"/>
                    <a:pt x="57" y="0"/>
                    <a:pt x="60" y="0"/>
                  </a:cubicBezTo>
                  <a:cubicBezTo>
                    <a:pt x="64" y="0"/>
                    <a:pt x="67" y="3"/>
                    <a:pt x="67" y="7"/>
                  </a:cubicBezTo>
                  <a:cubicBezTo>
                    <a:pt x="67" y="21"/>
                    <a:pt x="67" y="21"/>
                    <a:pt x="67" y="21"/>
                  </a:cubicBezTo>
                  <a:cubicBezTo>
                    <a:pt x="73" y="22"/>
                    <a:pt x="78" y="25"/>
                    <a:pt x="82" y="29"/>
                  </a:cubicBezTo>
                  <a:cubicBezTo>
                    <a:pt x="88" y="35"/>
                    <a:pt x="92" y="43"/>
                    <a:pt x="92" y="51"/>
                  </a:cubicBezTo>
                  <a:cubicBezTo>
                    <a:pt x="92" y="60"/>
                    <a:pt x="88" y="68"/>
                    <a:pt x="82" y="74"/>
                  </a:cubicBezTo>
                  <a:cubicBezTo>
                    <a:pt x="82" y="74"/>
                    <a:pt x="82" y="74"/>
                    <a:pt x="82" y="74"/>
                  </a:cubicBezTo>
                  <a:cubicBezTo>
                    <a:pt x="81" y="75"/>
                    <a:pt x="80" y="76"/>
                    <a:pt x="79" y="77"/>
                  </a:cubicBezTo>
                  <a:cubicBezTo>
                    <a:pt x="98" y="115"/>
                    <a:pt x="98" y="115"/>
                    <a:pt x="98" y="115"/>
                  </a:cubicBezTo>
                  <a:cubicBezTo>
                    <a:pt x="113" y="115"/>
                    <a:pt x="113" y="115"/>
                    <a:pt x="113" y="115"/>
                  </a:cubicBezTo>
                  <a:cubicBezTo>
                    <a:pt x="116" y="115"/>
                    <a:pt x="117" y="117"/>
                    <a:pt x="117" y="119"/>
                  </a:cubicBezTo>
                  <a:cubicBezTo>
                    <a:pt x="117" y="122"/>
                    <a:pt x="116" y="124"/>
                    <a:pt x="113" y="124"/>
                  </a:cubicBezTo>
                  <a:cubicBezTo>
                    <a:pt x="102" y="124"/>
                    <a:pt x="102" y="124"/>
                    <a:pt x="102" y="124"/>
                  </a:cubicBezTo>
                  <a:cubicBezTo>
                    <a:pt x="116" y="153"/>
                    <a:pt x="116" y="153"/>
                    <a:pt x="116" y="153"/>
                  </a:cubicBezTo>
                  <a:cubicBezTo>
                    <a:pt x="117" y="155"/>
                    <a:pt x="117" y="157"/>
                    <a:pt x="116" y="159"/>
                  </a:cubicBezTo>
                  <a:cubicBezTo>
                    <a:pt x="117" y="162"/>
                    <a:pt x="117" y="162"/>
                    <a:pt x="117" y="162"/>
                  </a:cubicBezTo>
                  <a:cubicBezTo>
                    <a:pt x="120" y="168"/>
                    <a:pt x="120" y="168"/>
                    <a:pt x="120" y="168"/>
                  </a:cubicBezTo>
                  <a:cubicBezTo>
                    <a:pt x="121" y="170"/>
                    <a:pt x="120" y="172"/>
                    <a:pt x="118" y="173"/>
                  </a:cubicBezTo>
                  <a:cubicBezTo>
                    <a:pt x="116" y="174"/>
                    <a:pt x="114" y="173"/>
                    <a:pt x="113" y="171"/>
                  </a:cubicBezTo>
                  <a:cubicBezTo>
                    <a:pt x="110" y="165"/>
                    <a:pt x="110" y="165"/>
                    <a:pt x="110" y="165"/>
                  </a:cubicBezTo>
                  <a:cubicBezTo>
                    <a:pt x="108" y="162"/>
                    <a:pt x="108" y="162"/>
                    <a:pt x="108" y="162"/>
                  </a:cubicBezTo>
                  <a:cubicBezTo>
                    <a:pt x="106" y="162"/>
                    <a:pt x="104" y="160"/>
                    <a:pt x="103" y="158"/>
                  </a:cubicBezTo>
                  <a:cubicBezTo>
                    <a:pt x="87" y="124"/>
                    <a:pt x="87" y="124"/>
                    <a:pt x="87" y="124"/>
                  </a:cubicBezTo>
                  <a:cubicBezTo>
                    <a:pt x="67" y="124"/>
                    <a:pt x="67" y="124"/>
                    <a:pt x="67" y="124"/>
                  </a:cubicBezTo>
                  <a:cubicBezTo>
                    <a:pt x="67" y="129"/>
                    <a:pt x="67" y="129"/>
                    <a:pt x="67" y="129"/>
                  </a:cubicBezTo>
                  <a:cubicBezTo>
                    <a:pt x="67" y="132"/>
                    <a:pt x="64" y="136"/>
                    <a:pt x="60" y="136"/>
                  </a:cubicBezTo>
                  <a:cubicBezTo>
                    <a:pt x="57" y="136"/>
                    <a:pt x="54" y="132"/>
                    <a:pt x="54" y="129"/>
                  </a:cubicBezTo>
                  <a:cubicBezTo>
                    <a:pt x="54" y="124"/>
                    <a:pt x="54" y="124"/>
                    <a:pt x="54" y="124"/>
                  </a:cubicBezTo>
                  <a:cubicBezTo>
                    <a:pt x="34" y="124"/>
                    <a:pt x="34" y="124"/>
                    <a:pt x="34" y="124"/>
                  </a:cubicBezTo>
                  <a:cubicBezTo>
                    <a:pt x="17" y="158"/>
                    <a:pt x="17" y="158"/>
                    <a:pt x="17" y="158"/>
                  </a:cubicBezTo>
                  <a:cubicBezTo>
                    <a:pt x="16" y="160"/>
                    <a:pt x="15" y="162"/>
                    <a:pt x="13" y="162"/>
                  </a:cubicBezTo>
                  <a:cubicBezTo>
                    <a:pt x="11" y="165"/>
                    <a:pt x="11" y="165"/>
                    <a:pt x="11" y="165"/>
                  </a:cubicBezTo>
                  <a:cubicBezTo>
                    <a:pt x="8" y="171"/>
                    <a:pt x="8" y="171"/>
                    <a:pt x="8" y="171"/>
                  </a:cubicBezTo>
                  <a:cubicBezTo>
                    <a:pt x="7" y="173"/>
                    <a:pt x="5" y="174"/>
                    <a:pt x="3" y="173"/>
                  </a:cubicBezTo>
                  <a:cubicBezTo>
                    <a:pt x="1" y="172"/>
                    <a:pt x="0" y="170"/>
                    <a:pt x="1" y="168"/>
                  </a:cubicBezTo>
                  <a:cubicBezTo>
                    <a:pt x="4" y="162"/>
                    <a:pt x="4" y="162"/>
                    <a:pt x="4" y="162"/>
                  </a:cubicBezTo>
                  <a:cubicBezTo>
                    <a:pt x="5" y="159"/>
                    <a:pt x="5" y="159"/>
                    <a:pt x="5" y="159"/>
                  </a:cubicBezTo>
                  <a:cubicBezTo>
                    <a:pt x="4" y="157"/>
                    <a:pt x="4" y="155"/>
                    <a:pt x="5" y="153"/>
                  </a:cubicBezTo>
                  <a:cubicBezTo>
                    <a:pt x="19" y="124"/>
                    <a:pt x="19" y="124"/>
                    <a:pt x="19" y="124"/>
                  </a:cubicBezTo>
                  <a:cubicBezTo>
                    <a:pt x="8" y="124"/>
                    <a:pt x="8" y="124"/>
                    <a:pt x="8" y="124"/>
                  </a:cubicBezTo>
                  <a:close/>
                  <a:moveTo>
                    <a:pt x="54" y="115"/>
                  </a:moveTo>
                  <a:cubicBezTo>
                    <a:pt x="54" y="115"/>
                    <a:pt x="54" y="115"/>
                    <a:pt x="54" y="115"/>
                  </a:cubicBezTo>
                  <a:cubicBezTo>
                    <a:pt x="54" y="110"/>
                    <a:pt x="54" y="110"/>
                    <a:pt x="54" y="110"/>
                  </a:cubicBezTo>
                  <a:cubicBezTo>
                    <a:pt x="54" y="107"/>
                    <a:pt x="57" y="103"/>
                    <a:pt x="60" y="103"/>
                  </a:cubicBezTo>
                  <a:cubicBezTo>
                    <a:pt x="64" y="103"/>
                    <a:pt x="67" y="107"/>
                    <a:pt x="67" y="110"/>
                  </a:cubicBezTo>
                  <a:cubicBezTo>
                    <a:pt x="67" y="115"/>
                    <a:pt x="67" y="115"/>
                    <a:pt x="67" y="115"/>
                  </a:cubicBezTo>
                  <a:cubicBezTo>
                    <a:pt x="83" y="115"/>
                    <a:pt x="83" y="115"/>
                    <a:pt x="83" y="115"/>
                  </a:cubicBezTo>
                  <a:cubicBezTo>
                    <a:pt x="67" y="82"/>
                    <a:pt x="67" y="82"/>
                    <a:pt x="67" y="82"/>
                  </a:cubicBezTo>
                  <a:cubicBezTo>
                    <a:pt x="63" y="83"/>
                    <a:pt x="58" y="83"/>
                    <a:pt x="54" y="82"/>
                  </a:cubicBezTo>
                  <a:cubicBezTo>
                    <a:pt x="38" y="115"/>
                    <a:pt x="38" y="115"/>
                    <a:pt x="38" y="115"/>
                  </a:cubicBezTo>
                  <a:cubicBezTo>
                    <a:pt x="54" y="115"/>
                    <a:pt x="54" y="115"/>
                    <a:pt x="54" y="115"/>
                  </a:cubicBezTo>
                  <a:close/>
                  <a:moveTo>
                    <a:pt x="73" y="39"/>
                  </a:moveTo>
                  <a:cubicBezTo>
                    <a:pt x="73" y="39"/>
                    <a:pt x="73" y="39"/>
                    <a:pt x="73" y="39"/>
                  </a:cubicBezTo>
                  <a:cubicBezTo>
                    <a:pt x="66" y="32"/>
                    <a:pt x="55" y="32"/>
                    <a:pt x="48" y="39"/>
                  </a:cubicBezTo>
                  <a:cubicBezTo>
                    <a:pt x="48" y="39"/>
                    <a:pt x="48" y="39"/>
                    <a:pt x="48" y="39"/>
                  </a:cubicBezTo>
                  <a:cubicBezTo>
                    <a:pt x="45" y="42"/>
                    <a:pt x="43" y="47"/>
                    <a:pt x="43" y="51"/>
                  </a:cubicBezTo>
                  <a:cubicBezTo>
                    <a:pt x="43" y="56"/>
                    <a:pt x="45" y="61"/>
                    <a:pt x="48" y="64"/>
                  </a:cubicBezTo>
                  <a:cubicBezTo>
                    <a:pt x="53" y="69"/>
                    <a:pt x="61" y="71"/>
                    <a:pt x="67" y="68"/>
                  </a:cubicBezTo>
                  <a:cubicBezTo>
                    <a:pt x="68" y="68"/>
                    <a:pt x="68" y="68"/>
                    <a:pt x="68" y="68"/>
                  </a:cubicBezTo>
                  <a:cubicBezTo>
                    <a:pt x="69" y="67"/>
                    <a:pt x="71" y="66"/>
                    <a:pt x="73" y="64"/>
                  </a:cubicBezTo>
                  <a:cubicBezTo>
                    <a:pt x="73" y="64"/>
                    <a:pt x="73" y="64"/>
                    <a:pt x="73" y="64"/>
                  </a:cubicBezTo>
                  <a:cubicBezTo>
                    <a:pt x="76" y="61"/>
                    <a:pt x="78" y="56"/>
                    <a:pt x="78" y="51"/>
                  </a:cubicBezTo>
                  <a:cubicBezTo>
                    <a:pt x="78" y="47"/>
                    <a:pt x="76" y="42"/>
                    <a:pt x="73" y="39"/>
                  </a:cubicBezTo>
                  <a:cubicBezTo>
                    <a:pt x="73" y="39"/>
                    <a:pt x="73" y="39"/>
                    <a:pt x="73" y="39"/>
                  </a:cubicBezTo>
                  <a:close/>
                </a:path>
              </a:pathLst>
            </a:custGeom>
            <a:solidFill>
              <a:schemeClr val="accent2"/>
            </a:solidFill>
            <a:ln>
              <a:noFill/>
            </a:ln>
          </p:spPr>
          <p:txBody>
            <a:bodyPr vert="horz" wrap="square" lIns="91440" tIns="45720" rIns="91440" bIns="45720" numCol="1" anchor="t" anchorCtr="0" compatLnSpc="1"/>
            <a:lstStyle/>
            <a:p>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2500" advTm="0">
        <p:checker/>
      </p:transition>
    </mc:Choice>
    <mc:Fallback>
      <p:transition spd="slow" advTm="0">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1000"/>
                                        <p:tgtEl>
                                          <p:spTgt spid="5"/>
                                        </p:tgtEl>
                                      </p:cBhvr>
                                    </p:animEffect>
                                    <p:anim calcmode="lin" valueType="num">
                                      <p:cBhvr>
                                        <p:cTn id="26" dur="1000" fill="hold"/>
                                        <p:tgtEl>
                                          <p:spTgt spid="5"/>
                                        </p:tgtEl>
                                        <p:attrNameLst>
                                          <p:attrName>ppt_x</p:attrName>
                                        </p:attrNameLst>
                                      </p:cBhvr>
                                      <p:tavLst>
                                        <p:tav tm="0">
                                          <p:val>
                                            <p:strVal val="#ppt_x"/>
                                          </p:val>
                                        </p:tav>
                                        <p:tav tm="100000">
                                          <p:val>
                                            <p:strVal val="#ppt_x"/>
                                          </p:val>
                                        </p:tav>
                                      </p:tavLst>
                                    </p:anim>
                                    <p:anim calcmode="lin" valueType="num">
                                      <p:cBhvr>
                                        <p:cTn id="27" dur="1000" fill="hold"/>
                                        <p:tgtEl>
                                          <p:spTgt spid="5"/>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anim calcmode="lin" valueType="num">
                                      <p:cBhvr>
                                        <p:cTn id="31" dur="1000" fill="hold"/>
                                        <p:tgtEl>
                                          <p:spTgt spid="4"/>
                                        </p:tgtEl>
                                        <p:attrNameLst>
                                          <p:attrName>ppt_x</p:attrName>
                                        </p:attrNameLst>
                                      </p:cBhvr>
                                      <p:tavLst>
                                        <p:tav tm="0">
                                          <p:val>
                                            <p:strVal val="#ppt_x"/>
                                          </p:val>
                                        </p:tav>
                                        <p:tav tm="100000">
                                          <p:val>
                                            <p:strVal val="#ppt_x"/>
                                          </p:val>
                                        </p:tav>
                                      </p:tavLst>
                                    </p:anim>
                                    <p:anim calcmode="lin" valueType="num">
                                      <p:cBhvr>
                                        <p:cTn id="3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2"/>
          <p:cNvSpPr txBox="1">
            <a:spLocks noChangeArrowheads="1"/>
          </p:cNvSpPr>
          <p:nvPr/>
        </p:nvSpPr>
        <p:spPr bwMode="auto">
          <a:xfrm>
            <a:off x="3787170" y="290122"/>
            <a:ext cx="156966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zh-CN" altLang="en-US" b="1" dirty="0" smtClean="0">
                <a:solidFill>
                  <a:schemeClr val="bg1">
                    <a:lumMod val="50000"/>
                  </a:schemeClr>
                </a:solidFill>
              </a:rPr>
              <a:t>此处添加</a:t>
            </a:r>
            <a:r>
              <a:rPr lang="zh-CN" altLang="en-US" b="1" dirty="0" smtClean="0">
                <a:solidFill>
                  <a:schemeClr val="accent2"/>
                </a:solidFill>
              </a:rPr>
              <a:t>标题文本</a:t>
            </a:r>
            <a:endParaRPr lang="en-US" altLang="zh-CN" b="1" dirty="0">
              <a:solidFill>
                <a:schemeClr val="accent2"/>
              </a:solidFill>
            </a:endParaRPr>
          </a:p>
        </p:txBody>
      </p:sp>
      <p:sp>
        <p:nvSpPr>
          <p:cNvPr id="3" name="Text Box 43"/>
          <p:cNvSpPr txBox="1">
            <a:spLocks noChangeArrowheads="1"/>
          </p:cNvSpPr>
          <p:nvPr/>
        </p:nvSpPr>
        <p:spPr bwMode="auto">
          <a:xfrm>
            <a:off x="3666844" y="567934"/>
            <a:ext cx="180209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en-US" altLang="zh-CN" sz="800" dirty="0">
                <a:solidFill>
                  <a:schemeClr val="bg1">
                    <a:lumMod val="50000"/>
                  </a:schemeClr>
                </a:solidFill>
              </a:rPr>
              <a:t>This is a good space for a short subtitle</a:t>
            </a:r>
            <a:endParaRPr lang="en-US" altLang="zh-CN" sz="800" dirty="0">
              <a:solidFill>
                <a:schemeClr val="bg1">
                  <a:lumMod val="50000"/>
                </a:schemeClr>
              </a:solidFill>
            </a:endParaRPr>
          </a:p>
        </p:txBody>
      </p:sp>
      <p:cxnSp>
        <p:nvCxnSpPr>
          <p:cNvPr id="4" name="直接连接符 3"/>
          <p:cNvCxnSpPr/>
          <p:nvPr/>
        </p:nvCxnSpPr>
        <p:spPr>
          <a:xfrm>
            <a:off x="4226801" y="837031"/>
            <a:ext cx="69039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任意多边形 4"/>
          <p:cNvSpPr/>
          <p:nvPr/>
        </p:nvSpPr>
        <p:spPr bwMode="auto">
          <a:xfrm>
            <a:off x="831905" y="2324734"/>
            <a:ext cx="6861570" cy="1190"/>
          </a:xfrm>
          <a:custGeom>
            <a:avLst/>
            <a:gdLst>
              <a:gd name="T0" fmla="*/ 0 w 8374743"/>
              <a:gd name="T1" fmla="*/ 0 h 1349828"/>
              <a:gd name="T2" fmla="*/ 0 w 8374743"/>
              <a:gd name="T3" fmla="*/ 2 h 1349828"/>
              <a:gd name="T4" fmla="*/ 10004727 w 8374743"/>
              <a:gd name="T5" fmla="*/ 2 h 1349828"/>
              <a:gd name="T6" fmla="*/ 0 60000 65536"/>
              <a:gd name="T7" fmla="*/ 0 60000 65536"/>
              <a:gd name="T8" fmla="*/ 0 60000 65536"/>
              <a:gd name="T9" fmla="*/ 0 w 8374743"/>
              <a:gd name="T10" fmla="*/ 0 h 1349828"/>
              <a:gd name="T11" fmla="*/ 8374743 w 8374743"/>
              <a:gd name="T12" fmla="*/ 1349828 h 1349828"/>
            </a:gdLst>
            <a:ahLst/>
            <a:cxnLst>
              <a:cxn ang="T6">
                <a:pos x="T0" y="T1"/>
              </a:cxn>
              <a:cxn ang="T7">
                <a:pos x="T2" y="T3"/>
              </a:cxn>
              <a:cxn ang="T8">
                <a:pos x="T4" y="T5"/>
              </a:cxn>
            </a:cxnLst>
            <a:rect l="T9" t="T10" r="T11" b="T12"/>
            <a:pathLst>
              <a:path w="8374743" h="1349828">
                <a:moveTo>
                  <a:pt x="0" y="0"/>
                </a:moveTo>
                <a:lnTo>
                  <a:pt x="0" y="1349828"/>
                </a:lnTo>
                <a:lnTo>
                  <a:pt x="8374743" y="1349828"/>
                </a:lnTo>
              </a:path>
            </a:pathLst>
          </a:custGeom>
          <a:solidFill>
            <a:srgbClr val="ED7D31"/>
          </a:solidFill>
          <a:ln w="25400" cap="flat" cmpd="sng">
            <a:solidFill>
              <a:srgbClr val="ED7D31"/>
            </a:solidFill>
            <a:bevel/>
            <a:headEnd type="oval" w="med" len="med"/>
            <a:tailEnd type="oval" w="med" len="med"/>
          </a:ln>
        </p:spPr>
        <p:txBody>
          <a:bodyPr anchor="ctr"/>
          <a:lstStyle/>
          <a:p>
            <a:endParaRPr lang="zh-CN" altLang="en-US" sz="1180"/>
          </a:p>
        </p:txBody>
      </p:sp>
      <p:grpSp>
        <p:nvGrpSpPr>
          <p:cNvPr id="6" name="组合 5"/>
          <p:cNvGrpSpPr/>
          <p:nvPr/>
        </p:nvGrpSpPr>
        <p:grpSpPr bwMode="auto">
          <a:xfrm>
            <a:off x="1246026" y="1690460"/>
            <a:ext cx="1330426" cy="2814363"/>
            <a:chOff x="0" y="0"/>
            <a:chExt cx="1774825" cy="3754438"/>
          </a:xfrm>
          <a:solidFill>
            <a:srgbClr val="ED7D31"/>
          </a:solidFill>
        </p:grpSpPr>
        <p:sp>
          <p:nvSpPr>
            <p:cNvPr id="7" name="椭圆 6"/>
            <p:cNvSpPr>
              <a:spLocks noChangeArrowheads="1"/>
            </p:cNvSpPr>
            <p:nvPr/>
          </p:nvSpPr>
          <p:spPr bwMode="auto">
            <a:xfrm>
              <a:off x="1055687" y="750888"/>
              <a:ext cx="179388" cy="177800"/>
            </a:xfrm>
            <a:prstGeom prst="ellipse">
              <a:avLst/>
            </a:prstGeom>
            <a:grpFill/>
            <a:ln w="25400">
              <a:solidFill>
                <a:srgbClr val="FFFFFF"/>
              </a:solidFill>
              <a:bevel/>
            </a:ln>
          </p:spPr>
          <p:txBody>
            <a:bodyPr anchor="ct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endParaRPr lang="zh-CN" altLang="zh-CN" sz="975">
                <a:solidFill>
                  <a:srgbClr val="FFFFFF"/>
                </a:solidFill>
                <a:latin typeface="Calibri" pitchFamily="34" charset="0"/>
                <a:sym typeface="Calibri" pitchFamily="34" charset="0"/>
              </a:endParaRPr>
            </a:p>
          </p:txBody>
        </p:sp>
        <p:sp>
          <p:nvSpPr>
            <p:cNvPr id="8" name="椭圆形标注 7"/>
            <p:cNvSpPr>
              <a:spLocks noChangeArrowheads="1"/>
            </p:cNvSpPr>
            <p:nvPr/>
          </p:nvSpPr>
          <p:spPr bwMode="auto">
            <a:xfrm flipH="1">
              <a:off x="527050" y="0"/>
              <a:ext cx="720725" cy="493713"/>
            </a:xfrm>
            <a:prstGeom prst="wedgeEllipseCallout">
              <a:avLst>
                <a:gd name="adj1" fmla="val -27065"/>
                <a:gd name="adj2" fmla="val 71625"/>
              </a:avLst>
            </a:prstGeom>
            <a:grpFill/>
            <a:ln>
              <a:noFill/>
            </a:ln>
            <a:extLst>
              <a:ext uri="{91240B29-F687-4F45-9708-019B960494DF}">
                <a14:hiddenLine xmlns:a14="http://schemas.microsoft.com/office/drawing/2010/main" w="25400">
                  <a:solidFill>
                    <a:srgbClr val="000000"/>
                  </a:solidFill>
                  <a:bevel/>
                </a14:hiddenLine>
              </a:ext>
            </a:extLst>
          </p:spPr>
          <p:txBody>
            <a:bodyPr lIns="0" tIns="0" rIns="0" bIns="0" anchor="ct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r>
                <a:rPr lang="en-US" altLang="zh-CN" sz="1800" b="1">
                  <a:solidFill>
                    <a:srgbClr val="FFFFFF"/>
                  </a:solidFill>
                  <a:latin typeface="Agency FB" panose="020B0503020202020204" pitchFamily="34" charset="0"/>
                  <a:ea typeface="微软雅黑" pitchFamily="34" charset="-122"/>
                  <a:sym typeface="Times New Roman" pitchFamily="18" charset="0"/>
                </a:rPr>
                <a:t>01</a:t>
              </a:r>
              <a:endParaRPr lang="zh-CN" altLang="en-US" sz="1575"/>
            </a:p>
          </p:txBody>
        </p:sp>
        <p:sp>
          <p:nvSpPr>
            <p:cNvPr id="9" name="任意多边形 8"/>
            <p:cNvSpPr>
              <a:spLocks noChangeArrowheads="1"/>
            </p:cNvSpPr>
            <p:nvPr/>
          </p:nvSpPr>
          <p:spPr bwMode="auto">
            <a:xfrm>
              <a:off x="0" y="1006475"/>
              <a:ext cx="1774825" cy="2747963"/>
            </a:xfrm>
            <a:custGeom>
              <a:avLst/>
              <a:gdLst>
                <a:gd name="T0" fmla="*/ 1570696 w 1293018"/>
                <a:gd name="T1" fmla="*/ 0 h 2000700"/>
                <a:gd name="T2" fmla="*/ 1714058 w 1293018"/>
                <a:gd name="T3" fmla="*/ 247494 h 2000700"/>
                <a:gd name="T4" fmla="*/ 2189331 w 1293018"/>
                <a:gd name="T5" fmla="*/ 247494 h 2000700"/>
                <a:gd name="T6" fmla="*/ 2436164 w 1293018"/>
                <a:gd name="T7" fmla="*/ 494643 h 2000700"/>
                <a:gd name="T8" fmla="*/ 2436164 w 1293018"/>
                <a:gd name="T9" fmla="*/ 3527180 h 2000700"/>
                <a:gd name="T10" fmla="*/ 2189331 w 1293018"/>
                <a:gd name="T11" fmla="*/ 3774329 h 2000700"/>
                <a:gd name="T12" fmla="*/ 246833 w 1293018"/>
                <a:gd name="T13" fmla="*/ 3774329 h 2000700"/>
                <a:gd name="T14" fmla="*/ 0 w 1293018"/>
                <a:gd name="T15" fmla="*/ 3527180 h 2000700"/>
                <a:gd name="T16" fmla="*/ 0 w 1293018"/>
                <a:gd name="T17" fmla="*/ 494643 h 2000700"/>
                <a:gd name="T18" fmla="*/ 246833 w 1293018"/>
                <a:gd name="T19" fmla="*/ 247494 h 2000700"/>
                <a:gd name="T20" fmla="*/ 1427331 w 1293018"/>
                <a:gd name="T21" fmla="*/ 247494 h 20007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93018"/>
                <a:gd name="T34" fmla="*/ 0 h 2000700"/>
                <a:gd name="T35" fmla="*/ 1293018 w 1293018"/>
                <a:gd name="T36" fmla="*/ 2000700 h 200070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93018" h="2000700">
                  <a:moveTo>
                    <a:pt x="833662" y="0"/>
                  </a:moveTo>
                  <a:lnTo>
                    <a:pt x="909753" y="131192"/>
                  </a:lnTo>
                  <a:lnTo>
                    <a:pt x="1162009" y="131192"/>
                  </a:lnTo>
                  <a:cubicBezTo>
                    <a:pt x="1234363" y="131192"/>
                    <a:pt x="1293018" y="189847"/>
                    <a:pt x="1293018" y="262201"/>
                  </a:cubicBezTo>
                  <a:lnTo>
                    <a:pt x="1293018" y="1869691"/>
                  </a:lnTo>
                  <a:cubicBezTo>
                    <a:pt x="1293018" y="1942045"/>
                    <a:pt x="1234363" y="2000700"/>
                    <a:pt x="1162009" y="2000700"/>
                  </a:cubicBezTo>
                  <a:lnTo>
                    <a:pt x="131009" y="2000700"/>
                  </a:lnTo>
                  <a:cubicBezTo>
                    <a:pt x="58655" y="2000700"/>
                    <a:pt x="0" y="1942045"/>
                    <a:pt x="0" y="1869691"/>
                  </a:cubicBezTo>
                  <a:lnTo>
                    <a:pt x="0" y="262201"/>
                  </a:lnTo>
                  <a:cubicBezTo>
                    <a:pt x="0" y="189847"/>
                    <a:pt x="58655" y="131192"/>
                    <a:pt x="131009" y="131192"/>
                  </a:cubicBezTo>
                  <a:lnTo>
                    <a:pt x="757570" y="131192"/>
                  </a:lnTo>
                  <a:lnTo>
                    <a:pt x="833662" y="0"/>
                  </a:lnTo>
                  <a:close/>
                </a:path>
              </a:pathLst>
            </a:custGeom>
            <a:grpFill/>
            <a:ln w="3175">
              <a:solidFill>
                <a:schemeClr val="bg1"/>
              </a:solidFill>
              <a:bevel/>
            </a:ln>
          </p:spPr>
          <p:txBody>
            <a:bodyPr anchor="ct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lnSpc>
                  <a:spcPct val="150000"/>
                </a:lnSpc>
              </a:pPr>
              <a:r>
                <a:rPr lang="zh-CN" altLang="en-US" sz="1200" dirty="0">
                  <a:solidFill>
                    <a:schemeClr val="bg1"/>
                  </a:solidFill>
                  <a:latin typeface="微软雅黑" pitchFamily="34" charset="-122"/>
                  <a:ea typeface="微软雅黑" pitchFamily="34" charset="-122"/>
                  <a:sym typeface="微软雅黑" pitchFamily="34" charset="-122"/>
                </a:rPr>
                <a:t>此处输入文本</a:t>
              </a:r>
              <a:endParaRPr lang="zh-CN" altLang="en-US" sz="1200" dirty="0">
                <a:solidFill>
                  <a:schemeClr val="bg1"/>
                </a:solidFill>
                <a:latin typeface="微软雅黑" pitchFamily="34" charset="-122"/>
                <a:ea typeface="微软雅黑" pitchFamily="34" charset="-122"/>
                <a:sym typeface="微软雅黑" pitchFamily="34" charset="-122"/>
              </a:endParaRPr>
            </a:p>
            <a:p>
              <a:pPr algn="ctr" eaLnBrk="1" hangingPunct="1">
                <a:lnSpc>
                  <a:spcPct val="150000"/>
                </a:lnSpc>
              </a:pPr>
              <a:r>
                <a:rPr lang="zh-CN" altLang="en-US" sz="1200" dirty="0">
                  <a:solidFill>
                    <a:schemeClr val="bg1"/>
                  </a:solidFill>
                  <a:latin typeface="微软雅黑" pitchFamily="34" charset="-122"/>
                  <a:ea typeface="微软雅黑" pitchFamily="34" charset="-122"/>
                  <a:sym typeface="微软雅黑" pitchFamily="34" charset="-122"/>
                </a:rPr>
                <a:t>此处输入文本</a:t>
              </a:r>
              <a:endParaRPr lang="zh-CN" altLang="en-US" sz="1200" dirty="0">
                <a:solidFill>
                  <a:schemeClr val="bg1"/>
                </a:solidFill>
                <a:latin typeface="微软雅黑" pitchFamily="34" charset="-122"/>
                <a:ea typeface="微软雅黑" pitchFamily="34" charset="-122"/>
                <a:sym typeface="微软雅黑" pitchFamily="34" charset="-122"/>
              </a:endParaRPr>
            </a:p>
            <a:p>
              <a:pPr algn="ctr" eaLnBrk="1" hangingPunct="1">
                <a:lnSpc>
                  <a:spcPct val="150000"/>
                </a:lnSpc>
              </a:pPr>
              <a:r>
                <a:rPr lang="zh-CN" altLang="en-US" sz="1200" dirty="0">
                  <a:solidFill>
                    <a:schemeClr val="bg1"/>
                  </a:solidFill>
                  <a:latin typeface="微软雅黑" pitchFamily="34" charset="-122"/>
                  <a:ea typeface="微软雅黑" pitchFamily="34" charset="-122"/>
                  <a:sym typeface="微软雅黑" pitchFamily="34" charset="-122"/>
                </a:rPr>
                <a:t>此处输入文本</a:t>
              </a:r>
              <a:endParaRPr lang="zh-CN" altLang="en-US" sz="1575" dirty="0"/>
            </a:p>
          </p:txBody>
        </p:sp>
      </p:grpSp>
      <p:grpSp>
        <p:nvGrpSpPr>
          <p:cNvPr id="10" name="组合 9"/>
          <p:cNvGrpSpPr/>
          <p:nvPr/>
        </p:nvGrpSpPr>
        <p:grpSpPr bwMode="auto">
          <a:xfrm>
            <a:off x="2858483" y="1690460"/>
            <a:ext cx="1330426" cy="2814363"/>
            <a:chOff x="0" y="0"/>
            <a:chExt cx="1774825" cy="3754438"/>
          </a:xfrm>
          <a:solidFill>
            <a:srgbClr val="5B9BD5"/>
          </a:solidFill>
        </p:grpSpPr>
        <p:sp>
          <p:nvSpPr>
            <p:cNvPr id="11" name="椭圆 10"/>
            <p:cNvSpPr>
              <a:spLocks noChangeArrowheads="1"/>
            </p:cNvSpPr>
            <p:nvPr/>
          </p:nvSpPr>
          <p:spPr bwMode="auto">
            <a:xfrm>
              <a:off x="1011238" y="750888"/>
              <a:ext cx="179387" cy="177800"/>
            </a:xfrm>
            <a:prstGeom prst="ellipse">
              <a:avLst/>
            </a:prstGeom>
            <a:grpFill/>
            <a:ln w="25400">
              <a:solidFill>
                <a:srgbClr val="FFFFFF"/>
              </a:solidFill>
              <a:bevel/>
            </a:ln>
          </p:spPr>
          <p:txBody>
            <a:bodyPr anchor="ct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endParaRPr lang="zh-CN" altLang="zh-CN" sz="975">
                <a:solidFill>
                  <a:srgbClr val="FFFFFF"/>
                </a:solidFill>
                <a:latin typeface="Calibri" pitchFamily="34" charset="0"/>
                <a:sym typeface="Calibri" pitchFamily="34" charset="0"/>
              </a:endParaRPr>
            </a:p>
          </p:txBody>
        </p:sp>
        <p:sp>
          <p:nvSpPr>
            <p:cNvPr id="12" name="椭圆形标注 11"/>
            <p:cNvSpPr>
              <a:spLocks noChangeArrowheads="1"/>
            </p:cNvSpPr>
            <p:nvPr/>
          </p:nvSpPr>
          <p:spPr bwMode="auto">
            <a:xfrm flipH="1">
              <a:off x="527050" y="0"/>
              <a:ext cx="720725" cy="493713"/>
            </a:xfrm>
            <a:prstGeom prst="wedgeEllipseCallout">
              <a:avLst>
                <a:gd name="adj1" fmla="val -27065"/>
                <a:gd name="adj2" fmla="val 71625"/>
              </a:avLst>
            </a:prstGeom>
            <a:grpFill/>
            <a:ln>
              <a:noFill/>
            </a:ln>
            <a:extLst>
              <a:ext uri="{91240B29-F687-4F45-9708-019B960494DF}">
                <a14:hiddenLine xmlns:a14="http://schemas.microsoft.com/office/drawing/2010/main" w="25400">
                  <a:solidFill>
                    <a:srgbClr val="000000"/>
                  </a:solidFill>
                  <a:bevel/>
                </a14:hiddenLine>
              </a:ext>
            </a:extLst>
          </p:spPr>
          <p:txBody>
            <a:bodyPr lIns="0" tIns="0" rIns="0" bIns="0" anchor="ct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r>
                <a:rPr lang="en-US" altLang="zh-CN" sz="1800" b="1">
                  <a:solidFill>
                    <a:srgbClr val="FFFFFF"/>
                  </a:solidFill>
                  <a:latin typeface="Agency FB" panose="020B0503020202020204" pitchFamily="34" charset="0"/>
                  <a:ea typeface="微软雅黑" pitchFamily="34" charset="-122"/>
                  <a:sym typeface="Times New Roman" pitchFamily="18" charset="0"/>
                </a:rPr>
                <a:t>02</a:t>
              </a:r>
              <a:endParaRPr lang="zh-CN" altLang="en-US" sz="1575"/>
            </a:p>
          </p:txBody>
        </p:sp>
        <p:sp>
          <p:nvSpPr>
            <p:cNvPr id="13" name="任意多边形 12"/>
            <p:cNvSpPr>
              <a:spLocks noChangeArrowheads="1"/>
            </p:cNvSpPr>
            <p:nvPr/>
          </p:nvSpPr>
          <p:spPr bwMode="auto">
            <a:xfrm>
              <a:off x="0" y="1006475"/>
              <a:ext cx="1774825" cy="2747963"/>
            </a:xfrm>
            <a:custGeom>
              <a:avLst/>
              <a:gdLst>
                <a:gd name="T0" fmla="*/ 1570696 w 1293018"/>
                <a:gd name="T1" fmla="*/ 0 h 2000700"/>
                <a:gd name="T2" fmla="*/ 1714058 w 1293018"/>
                <a:gd name="T3" fmla="*/ 247494 h 2000700"/>
                <a:gd name="T4" fmla="*/ 2189331 w 1293018"/>
                <a:gd name="T5" fmla="*/ 247494 h 2000700"/>
                <a:gd name="T6" fmla="*/ 2436164 w 1293018"/>
                <a:gd name="T7" fmla="*/ 494643 h 2000700"/>
                <a:gd name="T8" fmla="*/ 2436164 w 1293018"/>
                <a:gd name="T9" fmla="*/ 3527180 h 2000700"/>
                <a:gd name="T10" fmla="*/ 2189331 w 1293018"/>
                <a:gd name="T11" fmla="*/ 3774329 h 2000700"/>
                <a:gd name="T12" fmla="*/ 246833 w 1293018"/>
                <a:gd name="T13" fmla="*/ 3774329 h 2000700"/>
                <a:gd name="T14" fmla="*/ 0 w 1293018"/>
                <a:gd name="T15" fmla="*/ 3527180 h 2000700"/>
                <a:gd name="T16" fmla="*/ 0 w 1293018"/>
                <a:gd name="T17" fmla="*/ 494643 h 2000700"/>
                <a:gd name="T18" fmla="*/ 246833 w 1293018"/>
                <a:gd name="T19" fmla="*/ 247494 h 2000700"/>
                <a:gd name="T20" fmla="*/ 1427331 w 1293018"/>
                <a:gd name="T21" fmla="*/ 247494 h 20007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93018"/>
                <a:gd name="T34" fmla="*/ 0 h 2000700"/>
                <a:gd name="T35" fmla="*/ 1293018 w 1293018"/>
                <a:gd name="T36" fmla="*/ 2000700 h 200070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93018" h="2000700">
                  <a:moveTo>
                    <a:pt x="833662" y="0"/>
                  </a:moveTo>
                  <a:lnTo>
                    <a:pt x="909753" y="131192"/>
                  </a:lnTo>
                  <a:lnTo>
                    <a:pt x="1162009" y="131192"/>
                  </a:lnTo>
                  <a:cubicBezTo>
                    <a:pt x="1234363" y="131192"/>
                    <a:pt x="1293018" y="189847"/>
                    <a:pt x="1293018" y="262201"/>
                  </a:cubicBezTo>
                  <a:lnTo>
                    <a:pt x="1293018" y="1869691"/>
                  </a:lnTo>
                  <a:cubicBezTo>
                    <a:pt x="1293018" y="1942045"/>
                    <a:pt x="1234363" y="2000700"/>
                    <a:pt x="1162009" y="2000700"/>
                  </a:cubicBezTo>
                  <a:lnTo>
                    <a:pt x="131009" y="2000700"/>
                  </a:lnTo>
                  <a:cubicBezTo>
                    <a:pt x="58655" y="2000700"/>
                    <a:pt x="0" y="1942045"/>
                    <a:pt x="0" y="1869691"/>
                  </a:cubicBezTo>
                  <a:lnTo>
                    <a:pt x="0" y="262201"/>
                  </a:lnTo>
                  <a:cubicBezTo>
                    <a:pt x="0" y="189847"/>
                    <a:pt x="58655" y="131192"/>
                    <a:pt x="131009" y="131192"/>
                  </a:cubicBezTo>
                  <a:lnTo>
                    <a:pt x="757570" y="131192"/>
                  </a:lnTo>
                  <a:lnTo>
                    <a:pt x="833662" y="0"/>
                  </a:lnTo>
                  <a:close/>
                </a:path>
              </a:pathLst>
            </a:custGeom>
            <a:grpFill/>
            <a:ln w="3175">
              <a:solidFill>
                <a:schemeClr val="bg1"/>
              </a:solidFill>
              <a:bevel/>
            </a:ln>
          </p:spPr>
          <p:txBody>
            <a:bodyPr anchor="ct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lnSpc>
                  <a:spcPct val="150000"/>
                </a:lnSpc>
              </a:pPr>
              <a:r>
                <a:rPr lang="zh-CN" altLang="en-US" sz="1200" dirty="0">
                  <a:solidFill>
                    <a:schemeClr val="bg1"/>
                  </a:solidFill>
                  <a:latin typeface="微软雅黑" pitchFamily="34" charset="-122"/>
                  <a:ea typeface="微软雅黑" pitchFamily="34" charset="-122"/>
                  <a:sym typeface="微软雅黑" pitchFamily="34" charset="-122"/>
                </a:rPr>
                <a:t>此处输入文本</a:t>
              </a:r>
              <a:endParaRPr lang="zh-CN" altLang="en-US" sz="1200" dirty="0">
                <a:solidFill>
                  <a:schemeClr val="bg1"/>
                </a:solidFill>
                <a:latin typeface="微软雅黑" pitchFamily="34" charset="-122"/>
                <a:ea typeface="微软雅黑" pitchFamily="34" charset="-122"/>
                <a:sym typeface="微软雅黑" pitchFamily="34" charset="-122"/>
              </a:endParaRPr>
            </a:p>
            <a:p>
              <a:pPr algn="ctr" eaLnBrk="1" hangingPunct="1">
                <a:lnSpc>
                  <a:spcPct val="150000"/>
                </a:lnSpc>
              </a:pPr>
              <a:r>
                <a:rPr lang="zh-CN" altLang="en-US" sz="1200" dirty="0">
                  <a:solidFill>
                    <a:schemeClr val="bg1"/>
                  </a:solidFill>
                  <a:latin typeface="微软雅黑" pitchFamily="34" charset="-122"/>
                  <a:ea typeface="微软雅黑" pitchFamily="34" charset="-122"/>
                  <a:sym typeface="微软雅黑" pitchFamily="34" charset="-122"/>
                </a:rPr>
                <a:t>此处输入文本</a:t>
              </a:r>
              <a:endParaRPr lang="zh-CN" altLang="en-US" sz="1200" dirty="0">
                <a:solidFill>
                  <a:schemeClr val="bg1"/>
                </a:solidFill>
                <a:latin typeface="微软雅黑" pitchFamily="34" charset="-122"/>
                <a:ea typeface="微软雅黑" pitchFamily="34" charset="-122"/>
                <a:sym typeface="微软雅黑" pitchFamily="34" charset="-122"/>
              </a:endParaRPr>
            </a:p>
            <a:p>
              <a:pPr algn="ctr" eaLnBrk="1" hangingPunct="1">
                <a:lnSpc>
                  <a:spcPct val="150000"/>
                </a:lnSpc>
              </a:pPr>
              <a:r>
                <a:rPr lang="zh-CN" altLang="en-US" sz="1200" dirty="0">
                  <a:solidFill>
                    <a:schemeClr val="bg1"/>
                  </a:solidFill>
                  <a:latin typeface="微软雅黑" pitchFamily="34" charset="-122"/>
                  <a:ea typeface="微软雅黑" pitchFamily="34" charset="-122"/>
                  <a:sym typeface="微软雅黑" pitchFamily="34" charset="-122"/>
                </a:rPr>
                <a:t>此处输入文本</a:t>
              </a:r>
              <a:endParaRPr lang="zh-CN" altLang="en-US" sz="1575" dirty="0"/>
            </a:p>
          </p:txBody>
        </p:sp>
      </p:grpSp>
      <p:grpSp>
        <p:nvGrpSpPr>
          <p:cNvPr id="14" name="组合 13"/>
          <p:cNvGrpSpPr/>
          <p:nvPr/>
        </p:nvGrpSpPr>
        <p:grpSpPr bwMode="auto">
          <a:xfrm>
            <a:off x="4455470" y="1690460"/>
            <a:ext cx="1331616" cy="2814363"/>
            <a:chOff x="0" y="0"/>
            <a:chExt cx="1776413" cy="3754438"/>
          </a:xfrm>
          <a:solidFill>
            <a:srgbClr val="ED7D31"/>
          </a:solidFill>
        </p:grpSpPr>
        <p:sp>
          <p:nvSpPr>
            <p:cNvPr id="15" name="椭圆 14"/>
            <p:cNvSpPr>
              <a:spLocks noChangeArrowheads="1"/>
            </p:cNvSpPr>
            <p:nvPr/>
          </p:nvSpPr>
          <p:spPr bwMode="auto">
            <a:xfrm>
              <a:off x="1008063" y="750888"/>
              <a:ext cx="179387" cy="177800"/>
            </a:xfrm>
            <a:prstGeom prst="ellipse">
              <a:avLst/>
            </a:prstGeom>
            <a:grpFill/>
            <a:ln w="25400">
              <a:solidFill>
                <a:srgbClr val="FFFFFF"/>
              </a:solidFill>
              <a:bevel/>
            </a:ln>
          </p:spPr>
          <p:txBody>
            <a:bodyPr anchor="ct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endParaRPr lang="zh-CN" altLang="zh-CN" sz="975">
                <a:solidFill>
                  <a:srgbClr val="FFFFFF"/>
                </a:solidFill>
                <a:latin typeface="Calibri" pitchFamily="34" charset="0"/>
                <a:sym typeface="Calibri" pitchFamily="34" charset="0"/>
              </a:endParaRPr>
            </a:p>
          </p:txBody>
        </p:sp>
        <p:sp>
          <p:nvSpPr>
            <p:cNvPr id="16" name="椭圆形标注 15"/>
            <p:cNvSpPr>
              <a:spLocks noChangeArrowheads="1"/>
            </p:cNvSpPr>
            <p:nvPr/>
          </p:nvSpPr>
          <p:spPr bwMode="auto">
            <a:xfrm flipH="1">
              <a:off x="528638" y="0"/>
              <a:ext cx="719137" cy="493713"/>
            </a:xfrm>
            <a:prstGeom prst="wedgeEllipseCallout">
              <a:avLst>
                <a:gd name="adj1" fmla="val -27065"/>
                <a:gd name="adj2" fmla="val 71625"/>
              </a:avLst>
            </a:prstGeom>
            <a:grpFill/>
            <a:ln>
              <a:noFill/>
            </a:ln>
            <a:extLst>
              <a:ext uri="{91240B29-F687-4F45-9708-019B960494DF}">
                <a14:hiddenLine xmlns:a14="http://schemas.microsoft.com/office/drawing/2010/main" w="25400">
                  <a:solidFill>
                    <a:srgbClr val="000000"/>
                  </a:solidFill>
                  <a:bevel/>
                </a14:hiddenLine>
              </a:ext>
            </a:extLst>
          </p:spPr>
          <p:txBody>
            <a:bodyPr lIns="0" tIns="0" rIns="0" bIns="0" anchor="ct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r>
                <a:rPr lang="en-US" altLang="zh-CN" sz="1800" b="1">
                  <a:solidFill>
                    <a:srgbClr val="FFFFFF"/>
                  </a:solidFill>
                  <a:latin typeface="Agency FB" panose="020B0503020202020204" pitchFamily="34" charset="0"/>
                  <a:ea typeface="微软雅黑" pitchFamily="34" charset="-122"/>
                  <a:sym typeface="Times New Roman" pitchFamily="18" charset="0"/>
                </a:rPr>
                <a:t>03</a:t>
              </a:r>
              <a:endParaRPr lang="zh-CN" altLang="en-US" sz="1575"/>
            </a:p>
          </p:txBody>
        </p:sp>
        <p:sp>
          <p:nvSpPr>
            <p:cNvPr id="17" name="任意多边形 16"/>
            <p:cNvSpPr>
              <a:spLocks noChangeArrowheads="1"/>
            </p:cNvSpPr>
            <p:nvPr/>
          </p:nvSpPr>
          <p:spPr bwMode="auto">
            <a:xfrm>
              <a:off x="0" y="1006475"/>
              <a:ext cx="1776413" cy="2747963"/>
            </a:xfrm>
            <a:custGeom>
              <a:avLst/>
              <a:gdLst>
                <a:gd name="T0" fmla="*/ 1573508 w 1293018"/>
                <a:gd name="T1" fmla="*/ 0 h 2000700"/>
                <a:gd name="T2" fmla="*/ 1717126 w 1293018"/>
                <a:gd name="T3" fmla="*/ 247494 h 2000700"/>
                <a:gd name="T4" fmla="*/ 2193250 w 1293018"/>
                <a:gd name="T5" fmla="*/ 247494 h 2000700"/>
                <a:gd name="T6" fmla="*/ 2440525 w 1293018"/>
                <a:gd name="T7" fmla="*/ 494643 h 2000700"/>
                <a:gd name="T8" fmla="*/ 2440525 w 1293018"/>
                <a:gd name="T9" fmla="*/ 3527180 h 2000700"/>
                <a:gd name="T10" fmla="*/ 2193250 w 1293018"/>
                <a:gd name="T11" fmla="*/ 3774329 h 2000700"/>
                <a:gd name="T12" fmla="*/ 247275 w 1293018"/>
                <a:gd name="T13" fmla="*/ 3774329 h 2000700"/>
                <a:gd name="T14" fmla="*/ 0 w 1293018"/>
                <a:gd name="T15" fmla="*/ 3527180 h 2000700"/>
                <a:gd name="T16" fmla="*/ 0 w 1293018"/>
                <a:gd name="T17" fmla="*/ 494643 h 2000700"/>
                <a:gd name="T18" fmla="*/ 247275 w 1293018"/>
                <a:gd name="T19" fmla="*/ 247494 h 2000700"/>
                <a:gd name="T20" fmla="*/ 1429887 w 1293018"/>
                <a:gd name="T21" fmla="*/ 247494 h 20007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93018"/>
                <a:gd name="T34" fmla="*/ 0 h 2000700"/>
                <a:gd name="T35" fmla="*/ 1293018 w 1293018"/>
                <a:gd name="T36" fmla="*/ 2000700 h 200070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93018" h="2000700">
                  <a:moveTo>
                    <a:pt x="833662" y="0"/>
                  </a:moveTo>
                  <a:lnTo>
                    <a:pt x="909753" y="131192"/>
                  </a:lnTo>
                  <a:lnTo>
                    <a:pt x="1162009" y="131192"/>
                  </a:lnTo>
                  <a:cubicBezTo>
                    <a:pt x="1234363" y="131192"/>
                    <a:pt x="1293018" y="189847"/>
                    <a:pt x="1293018" y="262201"/>
                  </a:cubicBezTo>
                  <a:lnTo>
                    <a:pt x="1293018" y="1869691"/>
                  </a:lnTo>
                  <a:cubicBezTo>
                    <a:pt x="1293018" y="1942045"/>
                    <a:pt x="1234363" y="2000700"/>
                    <a:pt x="1162009" y="2000700"/>
                  </a:cubicBezTo>
                  <a:lnTo>
                    <a:pt x="131009" y="2000700"/>
                  </a:lnTo>
                  <a:cubicBezTo>
                    <a:pt x="58655" y="2000700"/>
                    <a:pt x="0" y="1942045"/>
                    <a:pt x="0" y="1869691"/>
                  </a:cubicBezTo>
                  <a:lnTo>
                    <a:pt x="0" y="262201"/>
                  </a:lnTo>
                  <a:cubicBezTo>
                    <a:pt x="0" y="189847"/>
                    <a:pt x="58655" y="131192"/>
                    <a:pt x="131009" y="131192"/>
                  </a:cubicBezTo>
                  <a:lnTo>
                    <a:pt x="757570" y="131192"/>
                  </a:lnTo>
                  <a:lnTo>
                    <a:pt x="833662" y="0"/>
                  </a:lnTo>
                  <a:close/>
                </a:path>
              </a:pathLst>
            </a:custGeom>
            <a:grpFill/>
            <a:ln w="3175">
              <a:solidFill>
                <a:schemeClr val="bg1"/>
              </a:solidFill>
              <a:bevel/>
            </a:ln>
          </p:spPr>
          <p:txBody>
            <a:bodyPr anchor="ct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lnSpc>
                  <a:spcPct val="150000"/>
                </a:lnSpc>
              </a:pPr>
              <a:r>
                <a:rPr lang="zh-CN" altLang="en-US" sz="1200">
                  <a:solidFill>
                    <a:schemeClr val="bg1"/>
                  </a:solidFill>
                  <a:latin typeface="微软雅黑" pitchFamily="34" charset="-122"/>
                  <a:ea typeface="微软雅黑" pitchFamily="34" charset="-122"/>
                  <a:sym typeface="微软雅黑" pitchFamily="34" charset="-122"/>
                </a:rPr>
                <a:t>此处输入文本</a:t>
              </a:r>
              <a:endParaRPr lang="zh-CN" altLang="en-US" sz="1200">
                <a:solidFill>
                  <a:schemeClr val="bg1"/>
                </a:solidFill>
                <a:latin typeface="微软雅黑" pitchFamily="34" charset="-122"/>
                <a:ea typeface="微软雅黑" pitchFamily="34" charset="-122"/>
                <a:sym typeface="微软雅黑" pitchFamily="34" charset="-122"/>
              </a:endParaRPr>
            </a:p>
            <a:p>
              <a:pPr algn="ctr" eaLnBrk="1" hangingPunct="1">
                <a:lnSpc>
                  <a:spcPct val="150000"/>
                </a:lnSpc>
              </a:pPr>
              <a:r>
                <a:rPr lang="zh-CN" altLang="en-US" sz="1200">
                  <a:solidFill>
                    <a:schemeClr val="bg1"/>
                  </a:solidFill>
                  <a:latin typeface="微软雅黑" pitchFamily="34" charset="-122"/>
                  <a:ea typeface="微软雅黑" pitchFamily="34" charset="-122"/>
                  <a:sym typeface="微软雅黑" pitchFamily="34" charset="-122"/>
                </a:rPr>
                <a:t>此处输入文本</a:t>
              </a:r>
              <a:endParaRPr lang="zh-CN" altLang="en-US" sz="1200">
                <a:solidFill>
                  <a:schemeClr val="bg1"/>
                </a:solidFill>
                <a:latin typeface="微软雅黑" pitchFamily="34" charset="-122"/>
                <a:ea typeface="微软雅黑" pitchFamily="34" charset="-122"/>
                <a:sym typeface="微软雅黑" pitchFamily="34" charset="-122"/>
              </a:endParaRPr>
            </a:p>
            <a:p>
              <a:pPr algn="ctr" eaLnBrk="1" hangingPunct="1">
                <a:lnSpc>
                  <a:spcPct val="150000"/>
                </a:lnSpc>
              </a:pPr>
              <a:r>
                <a:rPr lang="zh-CN" altLang="en-US" sz="1200">
                  <a:solidFill>
                    <a:schemeClr val="bg1"/>
                  </a:solidFill>
                  <a:latin typeface="微软雅黑" pitchFamily="34" charset="-122"/>
                  <a:ea typeface="微软雅黑" pitchFamily="34" charset="-122"/>
                  <a:sym typeface="微软雅黑" pitchFamily="34" charset="-122"/>
                </a:rPr>
                <a:t>此处输入文本</a:t>
              </a:r>
              <a:endParaRPr lang="zh-CN" altLang="en-US" sz="1575"/>
            </a:p>
          </p:txBody>
        </p:sp>
      </p:grpSp>
      <p:grpSp>
        <p:nvGrpSpPr>
          <p:cNvPr id="18" name="组合 17"/>
          <p:cNvGrpSpPr/>
          <p:nvPr/>
        </p:nvGrpSpPr>
        <p:grpSpPr bwMode="auto">
          <a:xfrm>
            <a:off x="6053647" y="1690460"/>
            <a:ext cx="1330426" cy="2814363"/>
            <a:chOff x="0" y="0"/>
            <a:chExt cx="1774825" cy="3754438"/>
          </a:xfrm>
          <a:solidFill>
            <a:srgbClr val="5B9BD5"/>
          </a:solidFill>
        </p:grpSpPr>
        <p:sp>
          <p:nvSpPr>
            <p:cNvPr id="19" name="椭圆 18"/>
            <p:cNvSpPr>
              <a:spLocks noChangeArrowheads="1"/>
            </p:cNvSpPr>
            <p:nvPr/>
          </p:nvSpPr>
          <p:spPr bwMode="auto">
            <a:xfrm>
              <a:off x="1006475" y="750888"/>
              <a:ext cx="179387" cy="177800"/>
            </a:xfrm>
            <a:prstGeom prst="ellipse">
              <a:avLst/>
            </a:prstGeom>
            <a:grpFill/>
            <a:ln w="25400">
              <a:solidFill>
                <a:srgbClr val="FFFFFF"/>
              </a:solidFill>
              <a:bevel/>
            </a:ln>
          </p:spPr>
          <p:txBody>
            <a:bodyPr anchor="ct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endParaRPr lang="zh-CN" altLang="zh-CN" sz="975">
                <a:solidFill>
                  <a:srgbClr val="FFFFFF"/>
                </a:solidFill>
                <a:latin typeface="Calibri" pitchFamily="34" charset="0"/>
                <a:sym typeface="Calibri" pitchFamily="34" charset="0"/>
              </a:endParaRPr>
            </a:p>
          </p:txBody>
        </p:sp>
        <p:sp>
          <p:nvSpPr>
            <p:cNvPr id="20" name="椭圆形标注 19"/>
            <p:cNvSpPr>
              <a:spLocks noChangeArrowheads="1"/>
            </p:cNvSpPr>
            <p:nvPr/>
          </p:nvSpPr>
          <p:spPr bwMode="auto">
            <a:xfrm flipH="1">
              <a:off x="533400" y="0"/>
              <a:ext cx="720725" cy="493713"/>
            </a:xfrm>
            <a:prstGeom prst="wedgeEllipseCallout">
              <a:avLst>
                <a:gd name="adj1" fmla="val -27065"/>
                <a:gd name="adj2" fmla="val 71625"/>
              </a:avLst>
            </a:prstGeom>
            <a:grpFill/>
            <a:ln>
              <a:noFill/>
            </a:ln>
            <a:extLst>
              <a:ext uri="{91240B29-F687-4F45-9708-019B960494DF}">
                <a14:hiddenLine xmlns:a14="http://schemas.microsoft.com/office/drawing/2010/main" w="25400">
                  <a:solidFill>
                    <a:srgbClr val="000000"/>
                  </a:solidFill>
                  <a:bevel/>
                </a14:hiddenLine>
              </a:ext>
            </a:extLst>
          </p:spPr>
          <p:txBody>
            <a:bodyPr lIns="0" tIns="0" rIns="0" bIns="0" anchor="ct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r>
                <a:rPr lang="en-US" altLang="zh-CN" sz="1800" b="1">
                  <a:solidFill>
                    <a:srgbClr val="FFFFFF"/>
                  </a:solidFill>
                  <a:latin typeface="Agency FB" panose="020B0503020202020204" pitchFamily="34" charset="0"/>
                  <a:ea typeface="微软雅黑" pitchFamily="34" charset="-122"/>
                  <a:sym typeface="Times New Roman" pitchFamily="18" charset="0"/>
                </a:rPr>
                <a:t>04</a:t>
              </a:r>
              <a:endParaRPr lang="zh-CN" altLang="en-US" sz="1575"/>
            </a:p>
          </p:txBody>
        </p:sp>
        <p:sp>
          <p:nvSpPr>
            <p:cNvPr id="21" name="任意多边形 20"/>
            <p:cNvSpPr>
              <a:spLocks noChangeArrowheads="1"/>
            </p:cNvSpPr>
            <p:nvPr/>
          </p:nvSpPr>
          <p:spPr bwMode="auto">
            <a:xfrm>
              <a:off x="0" y="1006475"/>
              <a:ext cx="1774825" cy="2747963"/>
            </a:xfrm>
            <a:custGeom>
              <a:avLst/>
              <a:gdLst>
                <a:gd name="T0" fmla="*/ 1570696 w 1293018"/>
                <a:gd name="T1" fmla="*/ 0 h 2000700"/>
                <a:gd name="T2" fmla="*/ 1714058 w 1293018"/>
                <a:gd name="T3" fmla="*/ 247494 h 2000700"/>
                <a:gd name="T4" fmla="*/ 2189331 w 1293018"/>
                <a:gd name="T5" fmla="*/ 247494 h 2000700"/>
                <a:gd name="T6" fmla="*/ 2436164 w 1293018"/>
                <a:gd name="T7" fmla="*/ 494643 h 2000700"/>
                <a:gd name="T8" fmla="*/ 2436164 w 1293018"/>
                <a:gd name="T9" fmla="*/ 3527180 h 2000700"/>
                <a:gd name="T10" fmla="*/ 2189331 w 1293018"/>
                <a:gd name="T11" fmla="*/ 3774329 h 2000700"/>
                <a:gd name="T12" fmla="*/ 246833 w 1293018"/>
                <a:gd name="T13" fmla="*/ 3774329 h 2000700"/>
                <a:gd name="T14" fmla="*/ 0 w 1293018"/>
                <a:gd name="T15" fmla="*/ 3527180 h 2000700"/>
                <a:gd name="T16" fmla="*/ 0 w 1293018"/>
                <a:gd name="T17" fmla="*/ 494643 h 2000700"/>
                <a:gd name="T18" fmla="*/ 246833 w 1293018"/>
                <a:gd name="T19" fmla="*/ 247494 h 2000700"/>
                <a:gd name="T20" fmla="*/ 1427331 w 1293018"/>
                <a:gd name="T21" fmla="*/ 247494 h 20007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93018"/>
                <a:gd name="T34" fmla="*/ 0 h 2000700"/>
                <a:gd name="T35" fmla="*/ 1293018 w 1293018"/>
                <a:gd name="T36" fmla="*/ 2000700 h 200070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93018" h="2000700">
                  <a:moveTo>
                    <a:pt x="833662" y="0"/>
                  </a:moveTo>
                  <a:lnTo>
                    <a:pt x="909753" y="131192"/>
                  </a:lnTo>
                  <a:lnTo>
                    <a:pt x="1162009" y="131192"/>
                  </a:lnTo>
                  <a:cubicBezTo>
                    <a:pt x="1234363" y="131192"/>
                    <a:pt x="1293018" y="189847"/>
                    <a:pt x="1293018" y="262201"/>
                  </a:cubicBezTo>
                  <a:lnTo>
                    <a:pt x="1293018" y="1869691"/>
                  </a:lnTo>
                  <a:cubicBezTo>
                    <a:pt x="1293018" y="1942045"/>
                    <a:pt x="1234363" y="2000700"/>
                    <a:pt x="1162009" y="2000700"/>
                  </a:cubicBezTo>
                  <a:lnTo>
                    <a:pt x="131009" y="2000700"/>
                  </a:lnTo>
                  <a:cubicBezTo>
                    <a:pt x="58655" y="2000700"/>
                    <a:pt x="0" y="1942045"/>
                    <a:pt x="0" y="1869691"/>
                  </a:cubicBezTo>
                  <a:lnTo>
                    <a:pt x="0" y="262201"/>
                  </a:lnTo>
                  <a:cubicBezTo>
                    <a:pt x="0" y="189847"/>
                    <a:pt x="58655" y="131192"/>
                    <a:pt x="131009" y="131192"/>
                  </a:cubicBezTo>
                  <a:lnTo>
                    <a:pt x="757570" y="131192"/>
                  </a:lnTo>
                  <a:lnTo>
                    <a:pt x="833662" y="0"/>
                  </a:lnTo>
                  <a:close/>
                </a:path>
              </a:pathLst>
            </a:custGeom>
            <a:grpFill/>
            <a:ln w="3175">
              <a:solidFill>
                <a:schemeClr val="bg1"/>
              </a:solidFill>
              <a:bevel/>
            </a:ln>
          </p:spPr>
          <p:txBody>
            <a:bodyPr anchor="ct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lnSpc>
                  <a:spcPct val="150000"/>
                </a:lnSpc>
              </a:pPr>
              <a:r>
                <a:rPr lang="zh-CN" altLang="en-US" sz="1200">
                  <a:solidFill>
                    <a:schemeClr val="bg1"/>
                  </a:solidFill>
                  <a:latin typeface="微软雅黑" pitchFamily="34" charset="-122"/>
                  <a:ea typeface="微软雅黑" pitchFamily="34" charset="-122"/>
                  <a:sym typeface="微软雅黑" pitchFamily="34" charset="-122"/>
                </a:rPr>
                <a:t>此处输入文本</a:t>
              </a:r>
              <a:endParaRPr lang="zh-CN" altLang="en-US" sz="1200">
                <a:solidFill>
                  <a:schemeClr val="bg1"/>
                </a:solidFill>
                <a:latin typeface="微软雅黑" pitchFamily="34" charset="-122"/>
                <a:ea typeface="微软雅黑" pitchFamily="34" charset="-122"/>
                <a:sym typeface="微软雅黑" pitchFamily="34" charset="-122"/>
              </a:endParaRPr>
            </a:p>
            <a:p>
              <a:pPr algn="ctr" eaLnBrk="1" hangingPunct="1">
                <a:lnSpc>
                  <a:spcPct val="150000"/>
                </a:lnSpc>
              </a:pPr>
              <a:r>
                <a:rPr lang="zh-CN" altLang="en-US" sz="1200">
                  <a:solidFill>
                    <a:schemeClr val="bg1"/>
                  </a:solidFill>
                  <a:latin typeface="微软雅黑" pitchFamily="34" charset="-122"/>
                  <a:ea typeface="微软雅黑" pitchFamily="34" charset="-122"/>
                  <a:sym typeface="微软雅黑" pitchFamily="34" charset="-122"/>
                </a:rPr>
                <a:t>此处输入文本</a:t>
              </a:r>
              <a:endParaRPr lang="zh-CN" altLang="en-US" sz="1200">
                <a:solidFill>
                  <a:schemeClr val="bg1"/>
                </a:solidFill>
                <a:latin typeface="微软雅黑" pitchFamily="34" charset="-122"/>
                <a:ea typeface="微软雅黑" pitchFamily="34" charset="-122"/>
                <a:sym typeface="微软雅黑" pitchFamily="34" charset="-122"/>
              </a:endParaRPr>
            </a:p>
            <a:p>
              <a:pPr algn="ctr" eaLnBrk="1" hangingPunct="1">
                <a:lnSpc>
                  <a:spcPct val="150000"/>
                </a:lnSpc>
              </a:pPr>
              <a:r>
                <a:rPr lang="zh-CN" altLang="en-US" sz="1200">
                  <a:solidFill>
                    <a:schemeClr val="bg1"/>
                  </a:solidFill>
                  <a:latin typeface="微软雅黑" pitchFamily="34" charset="-122"/>
                  <a:ea typeface="微软雅黑" pitchFamily="34" charset="-122"/>
                  <a:sym typeface="微软雅黑" pitchFamily="34" charset="-122"/>
                </a:rPr>
                <a:t>此处输入文本</a:t>
              </a:r>
              <a:endParaRPr lang="zh-CN" altLang="en-US" sz="1575"/>
            </a:p>
          </p:txBody>
        </p:sp>
      </p:grpSp>
    </p:spTree>
  </p:cSld>
  <p:clrMapOvr>
    <a:masterClrMapping/>
  </p:clrMapOvr>
  <mc:AlternateContent xmlns:mc="http://schemas.openxmlformats.org/markup-compatibility/2006">
    <mc:Choice xmlns:p14="http://schemas.microsoft.com/office/powerpoint/2010/main" Requires="p14">
      <p:transition spd="slow" p14:dur="1250" advTm="0">
        <p14:switch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ppt_x</p:attrName>
                                        </p:attrNameLst>
                                      </p:cBhvr>
                                      <p:tavLst>
                                        <p:tav tm="0">
                                          <p:val>
                                            <p:strVal val="0-#ppt_w/2"/>
                                          </p:val>
                                        </p:tav>
                                        <p:tav tm="100000">
                                          <p:val>
                                            <p:strVal val="#ppt_x"/>
                                          </p:val>
                                        </p:tav>
                                      </p:tavLst>
                                    </p:anim>
                                    <p:anim calcmode="lin" valueType="num">
                                      <p:cBhvr>
                                        <p:cTn id="2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1000" fill="hold"/>
                                        <p:tgtEl>
                                          <p:spTgt spid="6"/>
                                        </p:tgtEl>
                                        <p:attrNameLst>
                                          <p:attrName>ppt_x</p:attrName>
                                        </p:attrNameLst>
                                      </p:cBhvr>
                                      <p:tavLst>
                                        <p:tav tm="0">
                                          <p:val>
                                            <p:strVal val="0-#ppt_w/2"/>
                                          </p:val>
                                        </p:tav>
                                        <p:tav tm="100000">
                                          <p:val>
                                            <p:strVal val="#ppt_x"/>
                                          </p:val>
                                        </p:tav>
                                      </p:tavLst>
                                    </p:anim>
                                    <p:anim calcmode="lin" valueType="num">
                                      <p:cBhvr>
                                        <p:cTn id="28" dur="1000" fill="hold"/>
                                        <p:tgtEl>
                                          <p:spTgt spid="6"/>
                                        </p:tgtEl>
                                        <p:attrNameLst>
                                          <p:attrName>ppt_y</p:attrName>
                                        </p:attrNameLst>
                                      </p:cBhvr>
                                      <p:tavLst>
                                        <p:tav tm="0">
                                          <p:val>
                                            <p:strVal val="#ppt_y"/>
                                          </p:val>
                                        </p:tav>
                                        <p:tav tm="100000">
                                          <p:val>
                                            <p:strVal val="#ppt_y"/>
                                          </p:val>
                                        </p:tav>
                                      </p:tavLst>
                                    </p:anim>
                                  </p:childTnLst>
                                </p:cTn>
                              </p:par>
                            </p:childTnLst>
                          </p:cTn>
                        </p:par>
                        <p:par>
                          <p:cTn id="29" fill="hold">
                            <p:stCondLst>
                              <p:cond delay="1000"/>
                            </p:stCondLst>
                            <p:childTnLst>
                              <p:par>
                                <p:cTn id="30" presetID="2" presetClass="entr" presetSubtype="8" fill="hold"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1000" fill="hold"/>
                                        <p:tgtEl>
                                          <p:spTgt spid="10"/>
                                        </p:tgtEl>
                                        <p:attrNameLst>
                                          <p:attrName>ppt_x</p:attrName>
                                        </p:attrNameLst>
                                      </p:cBhvr>
                                      <p:tavLst>
                                        <p:tav tm="0">
                                          <p:val>
                                            <p:strVal val="0-#ppt_w/2"/>
                                          </p:val>
                                        </p:tav>
                                        <p:tav tm="100000">
                                          <p:val>
                                            <p:strVal val="#ppt_x"/>
                                          </p:val>
                                        </p:tav>
                                      </p:tavLst>
                                    </p:anim>
                                    <p:anim calcmode="lin" valueType="num">
                                      <p:cBhvr>
                                        <p:cTn id="33" dur="1000" fill="hold"/>
                                        <p:tgtEl>
                                          <p:spTgt spid="10"/>
                                        </p:tgtEl>
                                        <p:attrNameLst>
                                          <p:attrName>ppt_y</p:attrName>
                                        </p:attrNameLst>
                                      </p:cBhvr>
                                      <p:tavLst>
                                        <p:tav tm="0">
                                          <p:val>
                                            <p:strVal val="#ppt_y"/>
                                          </p:val>
                                        </p:tav>
                                        <p:tav tm="100000">
                                          <p:val>
                                            <p:strVal val="#ppt_y"/>
                                          </p:val>
                                        </p:tav>
                                      </p:tavLst>
                                    </p:anim>
                                  </p:childTnLst>
                                </p:cTn>
                              </p:par>
                            </p:childTnLst>
                          </p:cTn>
                        </p:par>
                        <p:par>
                          <p:cTn id="34" fill="hold">
                            <p:stCondLst>
                              <p:cond delay="2000"/>
                            </p:stCondLst>
                            <p:childTnLst>
                              <p:par>
                                <p:cTn id="35" presetID="2" presetClass="entr" presetSubtype="8" fill="hold" nodeType="after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p:cTn id="37" dur="1000" fill="hold"/>
                                        <p:tgtEl>
                                          <p:spTgt spid="14"/>
                                        </p:tgtEl>
                                        <p:attrNameLst>
                                          <p:attrName>ppt_x</p:attrName>
                                        </p:attrNameLst>
                                      </p:cBhvr>
                                      <p:tavLst>
                                        <p:tav tm="0">
                                          <p:val>
                                            <p:strVal val="0-#ppt_w/2"/>
                                          </p:val>
                                        </p:tav>
                                        <p:tav tm="100000">
                                          <p:val>
                                            <p:strVal val="#ppt_x"/>
                                          </p:val>
                                        </p:tav>
                                      </p:tavLst>
                                    </p:anim>
                                    <p:anim calcmode="lin" valueType="num">
                                      <p:cBhvr>
                                        <p:cTn id="38" dur="1000" fill="hold"/>
                                        <p:tgtEl>
                                          <p:spTgt spid="14"/>
                                        </p:tgtEl>
                                        <p:attrNameLst>
                                          <p:attrName>ppt_y</p:attrName>
                                        </p:attrNameLst>
                                      </p:cBhvr>
                                      <p:tavLst>
                                        <p:tav tm="0">
                                          <p:val>
                                            <p:strVal val="#ppt_y"/>
                                          </p:val>
                                        </p:tav>
                                        <p:tav tm="100000">
                                          <p:val>
                                            <p:strVal val="#ppt_y"/>
                                          </p:val>
                                        </p:tav>
                                      </p:tavLst>
                                    </p:anim>
                                  </p:childTnLst>
                                </p:cTn>
                              </p:par>
                            </p:childTnLst>
                          </p:cTn>
                        </p:par>
                        <p:par>
                          <p:cTn id="39" fill="hold">
                            <p:stCondLst>
                              <p:cond delay="3000"/>
                            </p:stCondLst>
                            <p:childTnLst>
                              <p:par>
                                <p:cTn id="40" presetID="2" presetClass="entr" presetSubtype="8" fill="hold" nodeType="afterEffect">
                                  <p:stCondLst>
                                    <p:cond delay="0"/>
                                  </p:stCondLst>
                                  <p:childTnLst>
                                    <p:set>
                                      <p:cBhvr>
                                        <p:cTn id="41" dur="1" fill="hold">
                                          <p:stCondLst>
                                            <p:cond delay="0"/>
                                          </p:stCondLst>
                                        </p:cTn>
                                        <p:tgtEl>
                                          <p:spTgt spid="18"/>
                                        </p:tgtEl>
                                        <p:attrNameLst>
                                          <p:attrName>style.visibility</p:attrName>
                                        </p:attrNameLst>
                                      </p:cBhvr>
                                      <p:to>
                                        <p:strVal val="visible"/>
                                      </p:to>
                                    </p:set>
                                    <p:anim calcmode="lin" valueType="num">
                                      <p:cBhvr>
                                        <p:cTn id="42" dur="1000" fill="hold"/>
                                        <p:tgtEl>
                                          <p:spTgt spid="18"/>
                                        </p:tgtEl>
                                        <p:attrNameLst>
                                          <p:attrName>ppt_x</p:attrName>
                                        </p:attrNameLst>
                                      </p:cBhvr>
                                      <p:tavLst>
                                        <p:tav tm="0">
                                          <p:val>
                                            <p:strVal val="0-#ppt_w/2"/>
                                          </p:val>
                                        </p:tav>
                                        <p:tav tm="100000">
                                          <p:val>
                                            <p:strVal val="#ppt_x"/>
                                          </p:val>
                                        </p:tav>
                                      </p:tavLst>
                                    </p:anim>
                                    <p:anim calcmode="lin" valueType="num">
                                      <p:cBhvr>
                                        <p:cTn id="43" dur="10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2"/>
          <p:cNvSpPr txBox="1">
            <a:spLocks noChangeArrowheads="1"/>
          </p:cNvSpPr>
          <p:nvPr/>
        </p:nvSpPr>
        <p:spPr bwMode="auto">
          <a:xfrm>
            <a:off x="3787170" y="290122"/>
            <a:ext cx="156966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zh-CN" altLang="en-US" b="1" dirty="0" smtClean="0">
                <a:solidFill>
                  <a:schemeClr val="bg1">
                    <a:lumMod val="50000"/>
                  </a:schemeClr>
                </a:solidFill>
              </a:rPr>
              <a:t>此处添加</a:t>
            </a:r>
            <a:r>
              <a:rPr lang="zh-CN" altLang="en-US" b="1" dirty="0" smtClean="0">
                <a:solidFill>
                  <a:schemeClr val="accent2"/>
                </a:solidFill>
              </a:rPr>
              <a:t>标题文本</a:t>
            </a:r>
            <a:endParaRPr lang="en-US" altLang="zh-CN" b="1" dirty="0">
              <a:solidFill>
                <a:schemeClr val="accent2"/>
              </a:solidFill>
            </a:endParaRPr>
          </a:p>
        </p:txBody>
      </p:sp>
      <p:sp>
        <p:nvSpPr>
          <p:cNvPr id="3" name="Text Box 43"/>
          <p:cNvSpPr txBox="1">
            <a:spLocks noChangeArrowheads="1"/>
          </p:cNvSpPr>
          <p:nvPr/>
        </p:nvSpPr>
        <p:spPr bwMode="auto">
          <a:xfrm>
            <a:off x="3666844" y="567934"/>
            <a:ext cx="180209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en-US" altLang="zh-CN" sz="800" dirty="0">
                <a:solidFill>
                  <a:schemeClr val="bg1">
                    <a:lumMod val="50000"/>
                  </a:schemeClr>
                </a:solidFill>
              </a:rPr>
              <a:t>This is a good space for a short subtitle</a:t>
            </a:r>
            <a:endParaRPr lang="en-US" altLang="zh-CN" sz="800" dirty="0">
              <a:solidFill>
                <a:schemeClr val="bg1">
                  <a:lumMod val="50000"/>
                </a:schemeClr>
              </a:solidFill>
            </a:endParaRPr>
          </a:p>
        </p:txBody>
      </p:sp>
      <p:cxnSp>
        <p:nvCxnSpPr>
          <p:cNvPr id="4" name="直接连接符 3"/>
          <p:cNvCxnSpPr/>
          <p:nvPr/>
        </p:nvCxnSpPr>
        <p:spPr>
          <a:xfrm>
            <a:off x="4226801" y="837031"/>
            <a:ext cx="69039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Freeform 11"/>
          <p:cNvSpPr/>
          <p:nvPr/>
        </p:nvSpPr>
        <p:spPr bwMode="auto">
          <a:xfrm>
            <a:off x="3740020" y="2202240"/>
            <a:ext cx="1456247" cy="1500317"/>
          </a:xfrm>
          <a:custGeom>
            <a:avLst/>
            <a:gdLst>
              <a:gd name="T0" fmla="*/ 276 w 322"/>
              <a:gd name="T1" fmla="*/ 284 h 332"/>
              <a:gd name="T2" fmla="*/ 162 w 322"/>
              <a:gd name="T3" fmla="*/ 332 h 332"/>
              <a:gd name="T4" fmla="*/ 0 w 322"/>
              <a:gd name="T5" fmla="*/ 170 h 332"/>
              <a:gd name="T6" fmla="*/ 47 w 322"/>
              <a:gd name="T7" fmla="*/ 51 h 332"/>
              <a:gd name="T8" fmla="*/ 162 w 322"/>
              <a:gd name="T9" fmla="*/ 0 h 332"/>
              <a:gd name="T10" fmla="*/ 322 w 322"/>
              <a:gd name="T11" fmla="*/ 0 h 332"/>
              <a:gd name="T12" fmla="*/ 322 w 322"/>
              <a:gd name="T13" fmla="*/ 170 h 332"/>
              <a:gd name="T14" fmla="*/ 276 w 322"/>
              <a:gd name="T15" fmla="*/ 284 h 3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2" h="332">
                <a:moveTo>
                  <a:pt x="276" y="284"/>
                </a:moveTo>
                <a:cubicBezTo>
                  <a:pt x="246" y="314"/>
                  <a:pt x="206" y="332"/>
                  <a:pt x="162" y="332"/>
                </a:cubicBezTo>
                <a:cubicBezTo>
                  <a:pt x="72" y="332"/>
                  <a:pt x="0" y="259"/>
                  <a:pt x="0" y="170"/>
                </a:cubicBezTo>
                <a:cubicBezTo>
                  <a:pt x="0" y="125"/>
                  <a:pt x="18" y="81"/>
                  <a:pt x="47" y="51"/>
                </a:cubicBezTo>
                <a:cubicBezTo>
                  <a:pt x="77" y="22"/>
                  <a:pt x="117" y="0"/>
                  <a:pt x="162" y="0"/>
                </a:cubicBezTo>
                <a:cubicBezTo>
                  <a:pt x="322" y="0"/>
                  <a:pt x="322" y="0"/>
                  <a:pt x="322" y="0"/>
                </a:cubicBezTo>
                <a:cubicBezTo>
                  <a:pt x="322" y="170"/>
                  <a:pt x="322" y="170"/>
                  <a:pt x="322" y="170"/>
                </a:cubicBezTo>
                <a:cubicBezTo>
                  <a:pt x="322" y="214"/>
                  <a:pt x="305" y="255"/>
                  <a:pt x="276" y="284"/>
                </a:cubicBezTo>
                <a:close/>
              </a:path>
            </a:pathLst>
          </a:custGeom>
          <a:solidFill>
            <a:srgbClr val="ED7D31"/>
          </a:solidFill>
          <a:ln>
            <a:noFill/>
          </a:ln>
          <a:effectLst>
            <a:outerShdw blurRad="254000" algn="tl" rotWithShape="0">
              <a:schemeClr val="bg1">
                <a:alpha val="80000"/>
              </a:schemeClr>
            </a:outerShdw>
          </a:effectLst>
        </p:spPr>
        <p:txBody>
          <a:bodyPr vert="horz" wrap="square" lIns="68580" tIns="486000" rIns="68580" bIns="34290" numCol="1" anchor="t" anchorCtr="0" compatLnSpc="1"/>
          <a:lstStyle/>
          <a:p>
            <a:pPr algn="ctr"/>
            <a:r>
              <a:rPr lang="en-US" altLang="zh-CN" sz="5400">
                <a:solidFill>
                  <a:schemeClr val="bg1"/>
                </a:solidFill>
                <a:latin typeface="微软雅黑" pitchFamily="34" charset="-122"/>
                <a:ea typeface="微软雅黑" pitchFamily="34" charset="-122"/>
                <a:cs typeface="UKIJ Qolyazma" pitchFamily="18" charset="0"/>
              </a:rPr>
              <a:t>43</a:t>
            </a:r>
            <a:r>
              <a:rPr lang="en-US" altLang="zh-CN" sz="3000">
                <a:solidFill>
                  <a:schemeClr val="bg1"/>
                </a:solidFill>
                <a:latin typeface="微软雅黑" pitchFamily="34" charset="-122"/>
                <a:ea typeface="微软雅黑" pitchFamily="34" charset="-122"/>
                <a:cs typeface="UKIJ Qolyazma" pitchFamily="18" charset="0"/>
              </a:rPr>
              <a:t>%</a:t>
            </a:r>
            <a:endParaRPr lang="zh-CN" altLang="en-US" sz="3000">
              <a:solidFill>
                <a:schemeClr val="bg1"/>
              </a:solidFill>
              <a:latin typeface="微软雅黑" pitchFamily="34" charset="-122"/>
              <a:ea typeface="微软雅黑" pitchFamily="34" charset="-122"/>
              <a:cs typeface="UKIJ Qolyazma" pitchFamily="18" charset="0"/>
            </a:endParaRPr>
          </a:p>
        </p:txBody>
      </p:sp>
      <p:sp>
        <p:nvSpPr>
          <p:cNvPr id="6" name="Freeform 6"/>
          <p:cNvSpPr/>
          <p:nvPr/>
        </p:nvSpPr>
        <p:spPr bwMode="auto">
          <a:xfrm>
            <a:off x="1514381" y="2202240"/>
            <a:ext cx="1456247" cy="1500317"/>
          </a:xfrm>
          <a:custGeom>
            <a:avLst/>
            <a:gdLst>
              <a:gd name="T0" fmla="*/ 276 w 322"/>
              <a:gd name="T1" fmla="*/ 284 h 332"/>
              <a:gd name="T2" fmla="*/ 161 w 322"/>
              <a:gd name="T3" fmla="*/ 332 h 332"/>
              <a:gd name="T4" fmla="*/ 0 w 322"/>
              <a:gd name="T5" fmla="*/ 170 h 332"/>
              <a:gd name="T6" fmla="*/ 47 w 322"/>
              <a:gd name="T7" fmla="*/ 51 h 332"/>
              <a:gd name="T8" fmla="*/ 162 w 322"/>
              <a:gd name="T9" fmla="*/ 0 h 332"/>
              <a:gd name="T10" fmla="*/ 322 w 322"/>
              <a:gd name="T11" fmla="*/ 0 h 332"/>
              <a:gd name="T12" fmla="*/ 322 w 322"/>
              <a:gd name="T13" fmla="*/ 170 h 332"/>
              <a:gd name="T14" fmla="*/ 276 w 322"/>
              <a:gd name="T15" fmla="*/ 284 h 3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2" h="332">
                <a:moveTo>
                  <a:pt x="276" y="284"/>
                </a:moveTo>
                <a:cubicBezTo>
                  <a:pt x="246" y="314"/>
                  <a:pt x="206" y="332"/>
                  <a:pt x="161" y="332"/>
                </a:cubicBezTo>
                <a:cubicBezTo>
                  <a:pt x="72" y="332"/>
                  <a:pt x="0" y="259"/>
                  <a:pt x="0" y="170"/>
                </a:cubicBezTo>
                <a:cubicBezTo>
                  <a:pt x="0" y="125"/>
                  <a:pt x="18" y="81"/>
                  <a:pt x="47" y="51"/>
                </a:cubicBezTo>
                <a:cubicBezTo>
                  <a:pt x="76" y="22"/>
                  <a:pt x="117" y="0"/>
                  <a:pt x="162" y="0"/>
                </a:cubicBezTo>
                <a:cubicBezTo>
                  <a:pt x="322" y="0"/>
                  <a:pt x="322" y="0"/>
                  <a:pt x="322" y="0"/>
                </a:cubicBezTo>
                <a:cubicBezTo>
                  <a:pt x="322" y="170"/>
                  <a:pt x="322" y="170"/>
                  <a:pt x="322" y="170"/>
                </a:cubicBezTo>
                <a:cubicBezTo>
                  <a:pt x="322" y="214"/>
                  <a:pt x="305" y="255"/>
                  <a:pt x="276" y="284"/>
                </a:cubicBezTo>
                <a:close/>
              </a:path>
            </a:pathLst>
          </a:custGeom>
          <a:solidFill>
            <a:srgbClr val="5B9BD5"/>
          </a:solidFill>
          <a:ln>
            <a:noFill/>
          </a:ln>
          <a:effectLst>
            <a:outerShdw blurRad="254000" algn="tl" rotWithShape="0">
              <a:schemeClr val="bg1">
                <a:alpha val="80000"/>
              </a:schemeClr>
            </a:outerShdw>
          </a:effectLst>
        </p:spPr>
        <p:txBody>
          <a:bodyPr vert="horz" wrap="square" lIns="68580" tIns="486000" rIns="68580" bIns="34290" numCol="1" anchor="t" anchorCtr="0" compatLnSpc="1"/>
          <a:lstStyle/>
          <a:p>
            <a:pPr algn="ctr"/>
            <a:r>
              <a:rPr lang="en-US" altLang="zh-CN" sz="5400">
                <a:solidFill>
                  <a:schemeClr val="bg1"/>
                </a:solidFill>
                <a:latin typeface="微软雅黑" pitchFamily="34" charset="-122"/>
                <a:ea typeface="微软雅黑" pitchFamily="34" charset="-122"/>
                <a:cs typeface="UKIJ Qolyazma" pitchFamily="18" charset="0"/>
              </a:rPr>
              <a:t>31</a:t>
            </a:r>
            <a:r>
              <a:rPr lang="en-US" altLang="zh-CN" sz="3000">
                <a:solidFill>
                  <a:schemeClr val="bg1"/>
                </a:solidFill>
                <a:latin typeface="微软雅黑" pitchFamily="34" charset="-122"/>
                <a:ea typeface="微软雅黑" pitchFamily="34" charset="-122"/>
                <a:cs typeface="UKIJ Qolyazma" pitchFamily="18" charset="0"/>
              </a:rPr>
              <a:t>%</a:t>
            </a:r>
            <a:endParaRPr lang="zh-CN" altLang="en-US" sz="3000">
              <a:solidFill>
                <a:schemeClr val="bg1"/>
              </a:solidFill>
              <a:latin typeface="微软雅黑" pitchFamily="34" charset="-122"/>
              <a:ea typeface="微软雅黑" pitchFamily="34" charset="-122"/>
              <a:cs typeface="UKIJ Qolyazma" pitchFamily="18" charset="0"/>
            </a:endParaRPr>
          </a:p>
        </p:txBody>
      </p:sp>
      <p:sp>
        <p:nvSpPr>
          <p:cNvPr id="7" name="Freeform 16"/>
          <p:cNvSpPr/>
          <p:nvPr/>
        </p:nvSpPr>
        <p:spPr bwMode="auto">
          <a:xfrm>
            <a:off x="5965657" y="2202240"/>
            <a:ext cx="1458162" cy="1500317"/>
          </a:xfrm>
          <a:custGeom>
            <a:avLst/>
            <a:gdLst>
              <a:gd name="T0" fmla="*/ 276 w 322"/>
              <a:gd name="T1" fmla="*/ 284 h 332"/>
              <a:gd name="T2" fmla="*/ 162 w 322"/>
              <a:gd name="T3" fmla="*/ 332 h 332"/>
              <a:gd name="T4" fmla="*/ 0 w 322"/>
              <a:gd name="T5" fmla="*/ 170 h 332"/>
              <a:gd name="T6" fmla="*/ 48 w 322"/>
              <a:gd name="T7" fmla="*/ 51 h 332"/>
              <a:gd name="T8" fmla="*/ 162 w 322"/>
              <a:gd name="T9" fmla="*/ 0 h 332"/>
              <a:gd name="T10" fmla="*/ 322 w 322"/>
              <a:gd name="T11" fmla="*/ 0 h 332"/>
              <a:gd name="T12" fmla="*/ 322 w 322"/>
              <a:gd name="T13" fmla="*/ 170 h 332"/>
              <a:gd name="T14" fmla="*/ 276 w 322"/>
              <a:gd name="T15" fmla="*/ 284 h 3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2" h="332">
                <a:moveTo>
                  <a:pt x="276" y="284"/>
                </a:moveTo>
                <a:cubicBezTo>
                  <a:pt x="246" y="314"/>
                  <a:pt x="207" y="332"/>
                  <a:pt x="162" y="332"/>
                </a:cubicBezTo>
                <a:cubicBezTo>
                  <a:pt x="72" y="332"/>
                  <a:pt x="0" y="259"/>
                  <a:pt x="0" y="170"/>
                </a:cubicBezTo>
                <a:cubicBezTo>
                  <a:pt x="0" y="125"/>
                  <a:pt x="18" y="81"/>
                  <a:pt x="48" y="51"/>
                </a:cubicBezTo>
                <a:cubicBezTo>
                  <a:pt x="77" y="22"/>
                  <a:pt x="118" y="0"/>
                  <a:pt x="162" y="0"/>
                </a:cubicBezTo>
                <a:cubicBezTo>
                  <a:pt x="322" y="0"/>
                  <a:pt x="322" y="0"/>
                  <a:pt x="322" y="0"/>
                </a:cubicBezTo>
                <a:cubicBezTo>
                  <a:pt x="322" y="170"/>
                  <a:pt x="322" y="170"/>
                  <a:pt x="322" y="170"/>
                </a:cubicBezTo>
                <a:cubicBezTo>
                  <a:pt x="322" y="214"/>
                  <a:pt x="305" y="255"/>
                  <a:pt x="276" y="284"/>
                </a:cubicBezTo>
                <a:close/>
              </a:path>
            </a:pathLst>
          </a:custGeom>
          <a:solidFill>
            <a:srgbClr val="5B9BD5"/>
          </a:solidFill>
          <a:ln>
            <a:noFill/>
          </a:ln>
          <a:effectLst>
            <a:outerShdw blurRad="254000" algn="tl" rotWithShape="0">
              <a:schemeClr val="bg1">
                <a:alpha val="80000"/>
              </a:schemeClr>
            </a:outerShdw>
          </a:effectLst>
        </p:spPr>
        <p:txBody>
          <a:bodyPr vert="horz" wrap="square" lIns="68580" tIns="486000" rIns="68580" bIns="34290" numCol="1" anchor="t" anchorCtr="0" compatLnSpc="1"/>
          <a:lstStyle/>
          <a:p>
            <a:pPr algn="ctr"/>
            <a:r>
              <a:rPr lang="en-US" altLang="zh-CN" sz="5400" dirty="0">
                <a:solidFill>
                  <a:schemeClr val="bg1"/>
                </a:solidFill>
                <a:latin typeface="微软雅黑" pitchFamily="34" charset="-122"/>
                <a:ea typeface="微软雅黑" pitchFamily="34" charset="-122"/>
                <a:cs typeface="UKIJ Qolyazma" pitchFamily="18" charset="0"/>
              </a:rPr>
              <a:t>82</a:t>
            </a:r>
            <a:r>
              <a:rPr lang="en-US" altLang="zh-CN" sz="3000" dirty="0">
                <a:solidFill>
                  <a:schemeClr val="bg1"/>
                </a:solidFill>
                <a:latin typeface="微软雅黑" pitchFamily="34" charset="-122"/>
                <a:ea typeface="微软雅黑" pitchFamily="34" charset="-122"/>
                <a:cs typeface="UKIJ Qolyazma" pitchFamily="18" charset="0"/>
              </a:rPr>
              <a:t>%</a:t>
            </a:r>
            <a:endParaRPr lang="zh-CN" altLang="en-US" sz="3000" dirty="0">
              <a:solidFill>
                <a:schemeClr val="bg1"/>
              </a:solidFill>
              <a:latin typeface="微软雅黑" pitchFamily="34" charset="-122"/>
              <a:ea typeface="微软雅黑" pitchFamily="34" charset="-122"/>
              <a:cs typeface="UKIJ Qolyazma" pitchFamily="18" charset="0"/>
            </a:endParaRPr>
          </a:p>
        </p:txBody>
      </p:sp>
      <p:sp>
        <p:nvSpPr>
          <p:cNvPr id="8" name="TextBox 31"/>
          <p:cNvSpPr txBox="1"/>
          <p:nvPr/>
        </p:nvSpPr>
        <p:spPr>
          <a:xfrm>
            <a:off x="1515454" y="3714407"/>
            <a:ext cx="1531188" cy="923330"/>
          </a:xfrm>
          <a:prstGeom prst="rect">
            <a:avLst/>
          </a:prstGeom>
          <a:noFill/>
        </p:spPr>
        <p:txBody>
          <a:bodyPr wrap="none" rtlCol="0" anchor="t">
            <a:spAutoFit/>
          </a:bodyPr>
          <a:lstStyle/>
          <a:p>
            <a:pPr algn="ctr">
              <a:lnSpc>
                <a:spcPct val="150000"/>
              </a:lnSpc>
            </a:pPr>
            <a:endParaRPr lang="en-US" altLang="zh-CN" sz="450">
              <a:latin typeface="微软雅黑" pitchFamily="34" charset="-122"/>
              <a:ea typeface="微软雅黑" pitchFamily="34" charset="-122"/>
              <a:cs typeface="华文黑体" pitchFamily="2" charset="-122"/>
            </a:endParaRPr>
          </a:p>
          <a:p>
            <a:pPr algn="ctr">
              <a:lnSpc>
                <a:spcPct val="150000"/>
              </a:lnSpc>
            </a:pPr>
            <a:r>
              <a:rPr lang="zh-CN" altLang="en-US" sz="1050">
                <a:latin typeface="微软雅黑" pitchFamily="34" charset="-122"/>
                <a:ea typeface="微软雅黑" pitchFamily="34" charset="-122"/>
                <a:cs typeface="华文黑体" pitchFamily="2" charset="-122"/>
              </a:rPr>
              <a:t>单击添加文本单击添加</a:t>
            </a:r>
            <a:endParaRPr lang="en-US" altLang="zh-CN" sz="1050">
              <a:latin typeface="微软雅黑" pitchFamily="34" charset="-122"/>
              <a:ea typeface="微软雅黑" pitchFamily="34" charset="-122"/>
              <a:cs typeface="华文黑体" pitchFamily="2" charset="-122"/>
            </a:endParaRPr>
          </a:p>
          <a:p>
            <a:pPr algn="ctr">
              <a:lnSpc>
                <a:spcPct val="150000"/>
              </a:lnSpc>
            </a:pPr>
            <a:r>
              <a:rPr lang="zh-CN" altLang="en-US" sz="1050">
                <a:latin typeface="微软雅黑" pitchFamily="34" charset="-122"/>
                <a:ea typeface="微软雅黑" pitchFamily="34" charset="-122"/>
                <a:cs typeface="华文黑体" pitchFamily="2" charset="-122"/>
              </a:rPr>
              <a:t>文本单击添加文本单击</a:t>
            </a:r>
            <a:endParaRPr lang="en-US" altLang="zh-CN" sz="1050">
              <a:latin typeface="微软雅黑" pitchFamily="34" charset="-122"/>
              <a:ea typeface="微软雅黑" pitchFamily="34" charset="-122"/>
              <a:cs typeface="华文黑体" pitchFamily="2" charset="-122"/>
            </a:endParaRPr>
          </a:p>
          <a:p>
            <a:pPr algn="ctr">
              <a:lnSpc>
                <a:spcPct val="150000"/>
              </a:lnSpc>
            </a:pPr>
            <a:r>
              <a:rPr lang="zh-CN" altLang="en-US" sz="1050">
                <a:latin typeface="微软雅黑" pitchFamily="34" charset="-122"/>
                <a:ea typeface="微软雅黑" pitchFamily="34" charset="-122"/>
                <a:cs typeface="华文黑体" pitchFamily="2" charset="-122"/>
              </a:rPr>
              <a:t>添加文本单击添加文本</a:t>
            </a:r>
            <a:endParaRPr lang="zh-CN" altLang="en-US" sz="1050">
              <a:latin typeface="微软雅黑" pitchFamily="34" charset="-122"/>
              <a:ea typeface="微软雅黑" pitchFamily="34" charset="-122"/>
              <a:cs typeface="华文黑体" pitchFamily="2" charset="-122"/>
            </a:endParaRPr>
          </a:p>
        </p:txBody>
      </p:sp>
      <p:sp>
        <p:nvSpPr>
          <p:cNvPr id="9" name="TextBox 32"/>
          <p:cNvSpPr txBox="1"/>
          <p:nvPr/>
        </p:nvSpPr>
        <p:spPr>
          <a:xfrm>
            <a:off x="3672908" y="3714407"/>
            <a:ext cx="1531188" cy="923330"/>
          </a:xfrm>
          <a:prstGeom prst="rect">
            <a:avLst/>
          </a:prstGeom>
          <a:noFill/>
        </p:spPr>
        <p:txBody>
          <a:bodyPr wrap="none" rtlCol="0" anchor="t">
            <a:spAutoFit/>
          </a:bodyPr>
          <a:lstStyle/>
          <a:p>
            <a:pPr algn="ctr">
              <a:lnSpc>
                <a:spcPct val="150000"/>
              </a:lnSpc>
            </a:pPr>
            <a:endParaRPr lang="en-US" altLang="zh-CN" sz="450">
              <a:latin typeface="微软雅黑" pitchFamily="34" charset="-122"/>
              <a:ea typeface="微软雅黑" pitchFamily="34" charset="-122"/>
              <a:cs typeface="华文黑体" pitchFamily="2" charset="-122"/>
            </a:endParaRPr>
          </a:p>
          <a:p>
            <a:pPr algn="ctr">
              <a:lnSpc>
                <a:spcPct val="150000"/>
              </a:lnSpc>
            </a:pPr>
            <a:r>
              <a:rPr lang="zh-CN" altLang="en-US" sz="1050">
                <a:latin typeface="微软雅黑" pitchFamily="34" charset="-122"/>
                <a:ea typeface="微软雅黑" pitchFamily="34" charset="-122"/>
                <a:cs typeface="华文黑体" pitchFamily="2" charset="-122"/>
              </a:rPr>
              <a:t>单击添加文本单击添加</a:t>
            </a:r>
            <a:endParaRPr lang="en-US" altLang="zh-CN" sz="1050">
              <a:latin typeface="微软雅黑" pitchFamily="34" charset="-122"/>
              <a:ea typeface="微软雅黑" pitchFamily="34" charset="-122"/>
              <a:cs typeface="华文黑体" pitchFamily="2" charset="-122"/>
            </a:endParaRPr>
          </a:p>
          <a:p>
            <a:pPr algn="ctr">
              <a:lnSpc>
                <a:spcPct val="150000"/>
              </a:lnSpc>
            </a:pPr>
            <a:r>
              <a:rPr lang="zh-CN" altLang="en-US" sz="1050">
                <a:latin typeface="微软雅黑" pitchFamily="34" charset="-122"/>
                <a:ea typeface="微软雅黑" pitchFamily="34" charset="-122"/>
                <a:cs typeface="华文黑体" pitchFamily="2" charset="-122"/>
              </a:rPr>
              <a:t>文本单击添加文本单击</a:t>
            </a:r>
            <a:endParaRPr lang="en-US" altLang="zh-CN" sz="1050">
              <a:latin typeface="微软雅黑" pitchFamily="34" charset="-122"/>
              <a:ea typeface="微软雅黑" pitchFamily="34" charset="-122"/>
              <a:cs typeface="华文黑体" pitchFamily="2" charset="-122"/>
            </a:endParaRPr>
          </a:p>
          <a:p>
            <a:pPr algn="ctr">
              <a:lnSpc>
                <a:spcPct val="150000"/>
              </a:lnSpc>
            </a:pPr>
            <a:r>
              <a:rPr lang="zh-CN" altLang="en-US" sz="1050">
                <a:latin typeface="微软雅黑" pitchFamily="34" charset="-122"/>
                <a:ea typeface="微软雅黑" pitchFamily="34" charset="-122"/>
                <a:cs typeface="华文黑体" pitchFamily="2" charset="-122"/>
              </a:rPr>
              <a:t>添加文本单击添加文本</a:t>
            </a:r>
            <a:endParaRPr lang="zh-CN" altLang="en-US" sz="1050">
              <a:latin typeface="微软雅黑" pitchFamily="34" charset="-122"/>
              <a:ea typeface="微软雅黑" pitchFamily="34" charset="-122"/>
              <a:cs typeface="华文黑体" pitchFamily="2" charset="-122"/>
            </a:endParaRPr>
          </a:p>
        </p:txBody>
      </p:sp>
      <p:sp>
        <p:nvSpPr>
          <p:cNvPr id="10" name="TextBox 33"/>
          <p:cNvSpPr txBox="1"/>
          <p:nvPr/>
        </p:nvSpPr>
        <p:spPr>
          <a:xfrm>
            <a:off x="5941160" y="3714407"/>
            <a:ext cx="1531188" cy="923330"/>
          </a:xfrm>
          <a:prstGeom prst="rect">
            <a:avLst/>
          </a:prstGeom>
          <a:noFill/>
        </p:spPr>
        <p:txBody>
          <a:bodyPr wrap="none" rtlCol="0" anchor="t">
            <a:spAutoFit/>
          </a:bodyPr>
          <a:lstStyle/>
          <a:p>
            <a:pPr algn="ctr">
              <a:lnSpc>
                <a:spcPct val="150000"/>
              </a:lnSpc>
            </a:pPr>
            <a:endParaRPr lang="en-US" altLang="zh-CN" sz="450">
              <a:latin typeface="微软雅黑" pitchFamily="34" charset="-122"/>
              <a:ea typeface="微软雅黑" pitchFamily="34" charset="-122"/>
              <a:cs typeface="华文黑体" pitchFamily="2" charset="-122"/>
            </a:endParaRPr>
          </a:p>
          <a:p>
            <a:pPr algn="ctr">
              <a:lnSpc>
                <a:spcPct val="150000"/>
              </a:lnSpc>
            </a:pPr>
            <a:r>
              <a:rPr lang="zh-CN" altLang="en-US" sz="1050">
                <a:latin typeface="微软雅黑" pitchFamily="34" charset="-122"/>
                <a:ea typeface="微软雅黑" pitchFamily="34" charset="-122"/>
                <a:cs typeface="华文黑体" pitchFamily="2" charset="-122"/>
              </a:rPr>
              <a:t>单击添加文本单击添加</a:t>
            </a:r>
            <a:endParaRPr lang="en-US" altLang="zh-CN" sz="1050">
              <a:latin typeface="微软雅黑" pitchFamily="34" charset="-122"/>
              <a:ea typeface="微软雅黑" pitchFamily="34" charset="-122"/>
              <a:cs typeface="华文黑体" pitchFamily="2" charset="-122"/>
            </a:endParaRPr>
          </a:p>
          <a:p>
            <a:pPr algn="ctr">
              <a:lnSpc>
                <a:spcPct val="150000"/>
              </a:lnSpc>
            </a:pPr>
            <a:r>
              <a:rPr lang="zh-CN" altLang="en-US" sz="1050">
                <a:latin typeface="微软雅黑" pitchFamily="34" charset="-122"/>
                <a:ea typeface="微软雅黑" pitchFamily="34" charset="-122"/>
                <a:cs typeface="华文黑体" pitchFamily="2" charset="-122"/>
              </a:rPr>
              <a:t>文本单击添加文本单击</a:t>
            </a:r>
            <a:endParaRPr lang="en-US" altLang="zh-CN" sz="1050">
              <a:latin typeface="微软雅黑" pitchFamily="34" charset="-122"/>
              <a:ea typeface="微软雅黑" pitchFamily="34" charset="-122"/>
              <a:cs typeface="华文黑体" pitchFamily="2" charset="-122"/>
            </a:endParaRPr>
          </a:p>
          <a:p>
            <a:pPr algn="ctr">
              <a:lnSpc>
                <a:spcPct val="150000"/>
              </a:lnSpc>
            </a:pPr>
            <a:r>
              <a:rPr lang="zh-CN" altLang="en-US" sz="1050">
                <a:latin typeface="微软雅黑" pitchFamily="34" charset="-122"/>
                <a:ea typeface="微软雅黑" pitchFamily="34" charset="-122"/>
                <a:cs typeface="华文黑体" pitchFamily="2" charset="-122"/>
              </a:rPr>
              <a:t>添加文本单击添加文本</a:t>
            </a:r>
            <a:endParaRPr lang="zh-CN" altLang="en-US" sz="1050">
              <a:latin typeface="微软雅黑" pitchFamily="34" charset="-122"/>
              <a:ea typeface="微软雅黑" pitchFamily="34" charset="-122"/>
              <a:cs typeface="华文黑体" pitchFamily="2" charset="-122"/>
            </a:endParaRPr>
          </a:p>
        </p:txBody>
      </p:sp>
      <p:sp>
        <p:nvSpPr>
          <p:cNvPr id="11" name="TextBox 34"/>
          <p:cNvSpPr txBox="1"/>
          <p:nvPr/>
        </p:nvSpPr>
        <p:spPr>
          <a:xfrm>
            <a:off x="1803997" y="1715356"/>
            <a:ext cx="954107" cy="323165"/>
          </a:xfrm>
          <a:prstGeom prst="rect">
            <a:avLst/>
          </a:prstGeom>
          <a:noFill/>
        </p:spPr>
        <p:txBody>
          <a:bodyPr wrap="none" rtlCol="0">
            <a:spAutoFit/>
          </a:bodyPr>
          <a:lstStyle/>
          <a:p>
            <a:pPr algn="ctr"/>
            <a:r>
              <a:rPr lang="zh-CN" altLang="en-US" sz="1500">
                <a:latin typeface="微软雅黑" pitchFamily="34" charset="-122"/>
                <a:ea typeface="微软雅黑" pitchFamily="34" charset="-122"/>
                <a:cs typeface="华文黑体" pitchFamily="2" charset="-122"/>
              </a:rPr>
              <a:t>添加标题</a:t>
            </a:r>
            <a:endParaRPr lang="zh-CN" altLang="en-US" sz="1050">
              <a:latin typeface="微软雅黑" pitchFamily="34" charset="-122"/>
              <a:ea typeface="微软雅黑" pitchFamily="34" charset="-122"/>
              <a:cs typeface="华文黑体" pitchFamily="2" charset="-122"/>
            </a:endParaRPr>
          </a:p>
        </p:txBody>
      </p:sp>
      <p:sp>
        <p:nvSpPr>
          <p:cNvPr id="12" name="TextBox 35"/>
          <p:cNvSpPr txBox="1"/>
          <p:nvPr/>
        </p:nvSpPr>
        <p:spPr>
          <a:xfrm>
            <a:off x="4139665" y="1715356"/>
            <a:ext cx="954107" cy="323165"/>
          </a:xfrm>
          <a:prstGeom prst="rect">
            <a:avLst/>
          </a:prstGeom>
          <a:noFill/>
        </p:spPr>
        <p:txBody>
          <a:bodyPr wrap="none" rtlCol="0">
            <a:spAutoFit/>
          </a:bodyPr>
          <a:lstStyle/>
          <a:p>
            <a:pPr algn="ctr"/>
            <a:r>
              <a:rPr lang="zh-CN" altLang="en-US" sz="1500">
                <a:latin typeface="微软雅黑" pitchFamily="34" charset="-122"/>
                <a:ea typeface="微软雅黑" pitchFamily="34" charset="-122"/>
                <a:cs typeface="华文黑体" pitchFamily="2" charset="-122"/>
              </a:rPr>
              <a:t>添加标题</a:t>
            </a:r>
            <a:endParaRPr lang="zh-CN" altLang="en-US" sz="1050">
              <a:latin typeface="微软雅黑" pitchFamily="34" charset="-122"/>
              <a:ea typeface="微软雅黑" pitchFamily="34" charset="-122"/>
              <a:cs typeface="华文黑体" pitchFamily="2" charset="-122"/>
            </a:endParaRPr>
          </a:p>
        </p:txBody>
      </p:sp>
      <p:sp>
        <p:nvSpPr>
          <p:cNvPr id="13" name="TextBox 36"/>
          <p:cNvSpPr txBox="1"/>
          <p:nvPr/>
        </p:nvSpPr>
        <p:spPr>
          <a:xfrm>
            <a:off x="6390310" y="1715356"/>
            <a:ext cx="954107" cy="323165"/>
          </a:xfrm>
          <a:prstGeom prst="rect">
            <a:avLst/>
          </a:prstGeom>
          <a:noFill/>
        </p:spPr>
        <p:txBody>
          <a:bodyPr wrap="none" rtlCol="0">
            <a:spAutoFit/>
          </a:bodyPr>
          <a:lstStyle/>
          <a:p>
            <a:pPr algn="ctr"/>
            <a:r>
              <a:rPr lang="zh-CN" altLang="en-US" sz="1500">
                <a:latin typeface="微软雅黑" pitchFamily="34" charset="-122"/>
                <a:ea typeface="微软雅黑" pitchFamily="34" charset="-122"/>
                <a:cs typeface="华文黑体" pitchFamily="2" charset="-122"/>
              </a:rPr>
              <a:t>添加标题</a:t>
            </a:r>
            <a:endParaRPr lang="zh-CN" altLang="en-US" sz="1050">
              <a:latin typeface="微软雅黑" pitchFamily="34" charset="-122"/>
              <a:ea typeface="微软雅黑" pitchFamily="34" charset="-122"/>
              <a:cs typeface="华文黑体"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Tm="0">
        <p14:switch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 presetClass="entr" presetSubtype="8" decel="100000"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0-#ppt_w/2"/>
                                          </p:val>
                                        </p:tav>
                                        <p:tav tm="100000">
                                          <p:val>
                                            <p:strVal val="#ppt_x"/>
                                          </p:val>
                                        </p:tav>
                                      </p:tavLst>
                                    </p:anim>
                                    <p:anim calcmode="lin" valueType="num">
                                      <p:cBhvr additive="base">
                                        <p:cTn id="21" dur="500" fill="hold"/>
                                        <p:tgtEl>
                                          <p:spTgt spid="6"/>
                                        </p:tgtEl>
                                        <p:attrNameLst>
                                          <p:attrName>ppt_y</p:attrName>
                                        </p:attrNameLst>
                                      </p:cBhvr>
                                      <p:tavLst>
                                        <p:tav tm="0">
                                          <p:val>
                                            <p:strVal val="#ppt_y"/>
                                          </p:val>
                                        </p:tav>
                                        <p:tav tm="100000">
                                          <p:val>
                                            <p:strVal val="#ppt_y"/>
                                          </p:val>
                                        </p:tav>
                                      </p:tavLst>
                                    </p:anim>
                                  </p:childTnLst>
                                </p:cTn>
                              </p:par>
                              <p:par>
                                <p:cTn id="22" presetID="2" presetClass="entr" presetSubtype="8" decel="100000" fill="hold" grpId="0" nodeType="withEffect">
                                  <p:stCondLst>
                                    <p:cond delay="20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0-#ppt_w/2"/>
                                          </p:val>
                                        </p:tav>
                                        <p:tav tm="100000">
                                          <p:val>
                                            <p:strVal val="#ppt_x"/>
                                          </p:val>
                                        </p:tav>
                                      </p:tavLst>
                                    </p:anim>
                                    <p:anim calcmode="lin" valueType="num">
                                      <p:cBhvr additive="base">
                                        <p:cTn id="25" dur="500" fill="hold"/>
                                        <p:tgtEl>
                                          <p:spTgt spid="5"/>
                                        </p:tgtEl>
                                        <p:attrNameLst>
                                          <p:attrName>ppt_y</p:attrName>
                                        </p:attrNameLst>
                                      </p:cBhvr>
                                      <p:tavLst>
                                        <p:tav tm="0">
                                          <p:val>
                                            <p:strVal val="#ppt_y"/>
                                          </p:val>
                                        </p:tav>
                                        <p:tav tm="100000">
                                          <p:val>
                                            <p:strVal val="#ppt_y"/>
                                          </p:val>
                                        </p:tav>
                                      </p:tavLst>
                                    </p:anim>
                                  </p:childTnLst>
                                </p:cTn>
                              </p:par>
                              <p:par>
                                <p:cTn id="26" presetID="2" presetClass="entr" presetSubtype="8" decel="100000" fill="hold" grpId="0" nodeType="withEffect">
                                  <p:stCondLst>
                                    <p:cond delay="40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0-#ppt_w/2"/>
                                          </p:val>
                                        </p:tav>
                                        <p:tav tm="100000">
                                          <p:val>
                                            <p:strVal val="#ppt_x"/>
                                          </p:val>
                                        </p:tav>
                                      </p:tavLst>
                                    </p:anim>
                                    <p:anim calcmode="lin" valueType="num">
                                      <p:cBhvr additive="base">
                                        <p:cTn id="29" dur="500" fill="hold"/>
                                        <p:tgtEl>
                                          <p:spTgt spid="7"/>
                                        </p:tgtEl>
                                        <p:attrNameLst>
                                          <p:attrName>ppt_y</p:attrName>
                                        </p:attrNameLst>
                                      </p:cBhvr>
                                      <p:tavLst>
                                        <p:tav tm="0">
                                          <p:val>
                                            <p:strVal val="#ppt_y"/>
                                          </p:val>
                                        </p:tav>
                                        <p:tav tm="100000">
                                          <p:val>
                                            <p:strVal val="#ppt_y"/>
                                          </p:val>
                                        </p:tav>
                                      </p:tavLst>
                                    </p:anim>
                                  </p:childTnLst>
                                </p:cTn>
                              </p:par>
                            </p:childTnLst>
                          </p:cTn>
                        </p:par>
                        <p:par>
                          <p:cTn id="30" fill="hold">
                            <p:stCondLst>
                              <p:cond delay="1000"/>
                            </p:stCondLst>
                            <p:childTnLst>
                              <p:par>
                                <p:cTn id="31" presetID="10" presetClass="entr" presetSubtype="0"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childTnLst>
                          </p:cTn>
                        </p:par>
                        <p:par>
                          <p:cTn id="34" fill="hold">
                            <p:stCondLst>
                              <p:cond delay="1500"/>
                            </p:stCondLst>
                            <p:childTnLst>
                              <p:par>
                                <p:cTn id="35" presetID="10" presetClass="entr" presetSubtype="0" fill="hold" grpId="0" nodeType="after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par>
                          <p:cTn id="38" fill="hold">
                            <p:stCondLst>
                              <p:cond delay="2000"/>
                            </p:stCondLst>
                            <p:childTnLst>
                              <p:par>
                                <p:cTn id="39" presetID="10" presetClass="entr" presetSubtype="0"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500"/>
                                        <p:tgtEl>
                                          <p:spTgt spid="12"/>
                                        </p:tgtEl>
                                      </p:cBhvr>
                                    </p:animEffect>
                                  </p:childTnLst>
                                </p:cTn>
                              </p:par>
                            </p:childTnLst>
                          </p:cTn>
                        </p:par>
                        <p:par>
                          <p:cTn id="42" fill="hold">
                            <p:stCondLst>
                              <p:cond delay="2500"/>
                            </p:stCondLst>
                            <p:childTnLst>
                              <p:par>
                                <p:cTn id="43" presetID="10" presetClass="entr" presetSubtype="0" fill="hold" grpId="0" nodeType="after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500"/>
                                        <p:tgtEl>
                                          <p:spTgt spid="9"/>
                                        </p:tgtEl>
                                      </p:cBhvr>
                                    </p:animEffect>
                                  </p:childTnLst>
                                </p:cTn>
                              </p:par>
                            </p:childTnLst>
                          </p:cTn>
                        </p:par>
                        <p:par>
                          <p:cTn id="46" fill="hold">
                            <p:stCondLst>
                              <p:cond delay="3000"/>
                            </p:stCondLst>
                            <p:childTnLst>
                              <p:par>
                                <p:cTn id="47" presetID="10" presetClass="entr" presetSubtype="0"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500"/>
                                        <p:tgtEl>
                                          <p:spTgt spid="13"/>
                                        </p:tgtEl>
                                      </p:cBhvr>
                                    </p:animEffect>
                                  </p:childTnLst>
                                </p:cTn>
                              </p:par>
                            </p:childTnLst>
                          </p:cTn>
                        </p:par>
                        <p:par>
                          <p:cTn id="50" fill="hold">
                            <p:stCondLst>
                              <p:cond delay="3500"/>
                            </p:stCondLst>
                            <p:childTnLst>
                              <p:par>
                                <p:cTn id="51" presetID="10" presetClass="entr" presetSubtype="0" fill="hold" grpId="0" nodeType="after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fade">
                                      <p:cBhvr>
                                        <p:cTn id="5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animBg="1"/>
      <p:bldP spid="6" grpId="0" animBg="1"/>
      <p:bldP spid="7" grpId="0" animBg="1"/>
      <p:bldP spid="8" grpId="0"/>
      <p:bldP spid="9" grpId="0"/>
      <p:bldP spid="10" grpId="0"/>
      <p:bldP spid="11" grpId="0"/>
      <p:bldP spid="12" grpId="0"/>
      <p:bldP spid="1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2"/>
          <p:cNvSpPr txBox="1">
            <a:spLocks noChangeArrowheads="1"/>
          </p:cNvSpPr>
          <p:nvPr/>
        </p:nvSpPr>
        <p:spPr bwMode="auto">
          <a:xfrm>
            <a:off x="3787170" y="290122"/>
            <a:ext cx="156966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zh-CN" altLang="en-US" b="1" dirty="0" smtClean="0">
                <a:solidFill>
                  <a:schemeClr val="bg1">
                    <a:lumMod val="50000"/>
                  </a:schemeClr>
                </a:solidFill>
              </a:rPr>
              <a:t>此处添加</a:t>
            </a:r>
            <a:r>
              <a:rPr lang="zh-CN" altLang="en-US" b="1" dirty="0" smtClean="0">
                <a:solidFill>
                  <a:schemeClr val="accent2"/>
                </a:solidFill>
              </a:rPr>
              <a:t>标题文本</a:t>
            </a:r>
            <a:endParaRPr lang="en-US" altLang="zh-CN" b="1" dirty="0">
              <a:solidFill>
                <a:schemeClr val="accent2"/>
              </a:solidFill>
            </a:endParaRPr>
          </a:p>
        </p:txBody>
      </p:sp>
      <p:sp>
        <p:nvSpPr>
          <p:cNvPr id="3" name="Text Box 43"/>
          <p:cNvSpPr txBox="1">
            <a:spLocks noChangeArrowheads="1"/>
          </p:cNvSpPr>
          <p:nvPr/>
        </p:nvSpPr>
        <p:spPr bwMode="auto">
          <a:xfrm>
            <a:off x="3666844" y="567934"/>
            <a:ext cx="180209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en-US" altLang="zh-CN" sz="800" dirty="0">
                <a:solidFill>
                  <a:schemeClr val="bg1">
                    <a:lumMod val="50000"/>
                  </a:schemeClr>
                </a:solidFill>
              </a:rPr>
              <a:t>This is a good space for a short subtitle</a:t>
            </a:r>
            <a:endParaRPr lang="en-US" altLang="zh-CN" sz="800" dirty="0">
              <a:solidFill>
                <a:schemeClr val="bg1">
                  <a:lumMod val="50000"/>
                </a:schemeClr>
              </a:solidFill>
            </a:endParaRPr>
          </a:p>
        </p:txBody>
      </p:sp>
      <p:cxnSp>
        <p:nvCxnSpPr>
          <p:cNvPr id="4" name="直接连接符 3"/>
          <p:cNvCxnSpPr/>
          <p:nvPr/>
        </p:nvCxnSpPr>
        <p:spPr>
          <a:xfrm>
            <a:off x="4226801" y="837031"/>
            <a:ext cx="69039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angle 37"/>
          <p:cNvSpPr/>
          <p:nvPr/>
        </p:nvSpPr>
        <p:spPr>
          <a:xfrm>
            <a:off x="642910" y="4214824"/>
            <a:ext cx="7772400" cy="553998"/>
          </a:xfrm>
          <a:prstGeom prst="rect">
            <a:avLst/>
          </a:prstGeom>
        </p:spPr>
        <p:txBody>
          <a:bodyPr wrap="square">
            <a:spAutoFit/>
          </a:bodyPr>
          <a:lstStyle/>
          <a:p>
            <a:r>
              <a:rPr lang="zh-CN" altLang="en-US" sz="1000" dirty="0">
                <a:solidFill>
                  <a:schemeClr val="bg1">
                    <a:lumMod val="50000"/>
                  </a:schemeClr>
                </a:solidFill>
                <a:latin typeface="微软雅黑" pitchFamily="34" charset="-122"/>
                <a:ea typeface="微软雅黑" pitchFamily="34" charset="-122"/>
                <a:cs typeface="Open Sans Light" pitchFamily="34" charset="0"/>
              </a:rPr>
              <a:t>此处添加详细文本描述，建议与标题相关并符合整体语言风格，语言描述尽量简洁生动。尽量将每页幻灯片的字数控制在</a:t>
            </a:r>
            <a:r>
              <a:rPr lang="en-US" altLang="zh-CN" sz="1000" dirty="0">
                <a:solidFill>
                  <a:schemeClr val="bg1">
                    <a:lumMod val="50000"/>
                  </a:schemeClr>
                </a:solidFill>
                <a:latin typeface="微软雅黑" pitchFamily="34" charset="-122"/>
                <a:ea typeface="微软雅黑" pitchFamily="34" charset="-122"/>
                <a:cs typeface="Open Sans Light" pitchFamily="34" charset="0"/>
              </a:rPr>
              <a:t>200</a:t>
            </a:r>
            <a:r>
              <a:rPr lang="zh-CN" altLang="en-US" sz="1000" dirty="0">
                <a:solidFill>
                  <a:schemeClr val="bg1">
                    <a:lumMod val="50000"/>
                  </a:schemeClr>
                </a:solidFill>
                <a:latin typeface="微软雅黑" pitchFamily="34" charset="-122"/>
                <a:ea typeface="微软雅黑" pitchFamily="34" charset="-122"/>
                <a:cs typeface="Open Sans Light" pitchFamily="34" charset="0"/>
              </a:rPr>
              <a:t>字以内，据统计每页幻灯片的最好控制在</a:t>
            </a:r>
            <a:r>
              <a:rPr lang="en-US" altLang="zh-CN" sz="1000" dirty="0">
                <a:solidFill>
                  <a:schemeClr val="bg1">
                    <a:lumMod val="50000"/>
                  </a:schemeClr>
                </a:solidFill>
                <a:latin typeface="微软雅黑" pitchFamily="34" charset="-122"/>
                <a:ea typeface="微软雅黑" pitchFamily="34" charset="-122"/>
                <a:cs typeface="Open Sans Light" pitchFamily="34" charset="0"/>
              </a:rPr>
              <a:t>5</a:t>
            </a:r>
            <a:r>
              <a:rPr lang="zh-CN" altLang="en-US" sz="1000" dirty="0">
                <a:solidFill>
                  <a:schemeClr val="bg1">
                    <a:lumMod val="50000"/>
                  </a:schemeClr>
                </a:solidFill>
                <a:latin typeface="微软雅黑" pitchFamily="34" charset="-122"/>
                <a:ea typeface="微软雅黑" pitchFamily="34" charset="-122"/>
                <a:cs typeface="Open Sans Light" pitchFamily="34" charset="0"/>
              </a:rPr>
              <a:t>分钟之内。此处添加详细文本描述，建议与标题相关并符合整体语言风格，语言描述尽量简洁生动。尽量将每页幻灯片的字数控制在</a:t>
            </a:r>
            <a:r>
              <a:rPr lang="en-US" altLang="zh-CN" sz="1000" dirty="0">
                <a:solidFill>
                  <a:schemeClr val="bg1">
                    <a:lumMod val="50000"/>
                  </a:schemeClr>
                </a:solidFill>
                <a:latin typeface="微软雅黑" pitchFamily="34" charset="-122"/>
                <a:ea typeface="微软雅黑" pitchFamily="34" charset="-122"/>
                <a:cs typeface="Open Sans Light" pitchFamily="34" charset="0"/>
              </a:rPr>
              <a:t>200</a:t>
            </a:r>
            <a:r>
              <a:rPr lang="zh-CN" altLang="en-US" sz="1000" dirty="0">
                <a:solidFill>
                  <a:schemeClr val="bg1">
                    <a:lumMod val="50000"/>
                  </a:schemeClr>
                </a:solidFill>
                <a:latin typeface="微软雅黑" pitchFamily="34" charset="-122"/>
                <a:ea typeface="微软雅黑" pitchFamily="34" charset="-122"/>
                <a:cs typeface="Open Sans Light" pitchFamily="34" charset="0"/>
              </a:rPr>
              <a:t>字以内，据统计每页幻灯片的最好控制在</a:t>
            </a:r>
            <a:r>
              <a:rPr lang="en-US" altLang="zh-CN" sz="1000" dirty="0">
                <a:solidFill>
                  <a:schemeClr val="bg1">
                    <a:lumMod val="50000"/>
                  </a:schemeClr>
                </a:solidFill>
                <a:latin typeface="微软雅黑" pitchFamily="34" charset="-122"/>
                <a:ea typeface="微软雅黑" pitchFamily="34" charset="-122"/>
                <a:cs typeface="Open Sans Light" pitchFamily="34" charset="0"/>
              </a:rPr>
              <a:t>5</a:t>
            </a:r>
            <a:r>
              <a:rPr lang="zh-CN" altLang="en-US" sz="1000" dirty="0">
                <a:solidFill>
                  <a:schemeClr val="bg1">
                    <a:lumMod val="50000"/>
                  </a:schemeClr>
                </a:solidFill>
                <a:latin typeface="微软雅黑" pitchFamily="34" charset="-122"/>
                <a:ea typeface="微软雅黑" pitchFamily="34" charset="-122"/>
                <a:cs typeface="Open Sans Light" pitchFamily="34" charset="0"/>
              </a:rPr>
              <a:t>分钟之内。</a:t>
            </a:r>
            <a:endParaRPr lang="zh-CN" altLang="en-US" sz="1000" dirty="0">
              <a:solidFill>
                <a:schemeClr val="bg1">
                  <a:lumMod val="50000"/>
                </a:schemeClr>
              </a:solidFill>
              <a:latin typeface="微软雅黑" pitchFamily="34" charset="-122"/>
              <a:ea typeface="微软雅黑" pitchFamily="34" charset="-122"/>
              <a:cs typeface="Open Sans Light" pitchFamily="34" charset="0"/>
            </a:endParaRPr>
          </a:p>
        </p:txBody>
      </p:sp>
      <p:grpSp>
        <p:nvGrpSpPr>
          <p:cNvPr id="6" name="Group 48"/>
          <p:cNvGrpSpPr/>
          <p:nvPr/>
        </p:nvGrpSpPr>
        <p:grpSpPr>
          <a:xfrm>
            <a:off x="6250796" y="1357304"/>
            <a:ext cx="1821669" cy="1163187"/>
            <a:chOff x="6250794" y="1357304"/>
            <a:chExt cx="1821669" cy="1163187"/>
          </a:xfrm>
        </p:grpSpPr>
        <p:sp>
          <p:nvSpPr>
            <p:cNvPr id="7" name="Bent Arrow 21"/>
            <p:cNvSpPr/>
            <p:nvPr/>
          </p:nvSpPr>
          <p:spPr>
            <a:xfrm>
              <a:off x="6250794" y="1357304"/>
              <a:ext cx="1821669" cy="1163187"/>
            </a:xfrm>
            <a:prstGeom prst="bentArrow">
              <a:avLst/>
            </a:prstGeom>
            <a:solidFill>
              <a:srgbClr val="5B9BD5"/>
            </a:soli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id-ID">
                <a:solidFill>
                  <a:schemeClr val="bg1">
                    <a:lumMod val="50000"/>
                  </a:schemeClr>
                </a:solidFill>
                <a:latin typeface="微软雅黑" pitchFamily="34" charset="-122"/>
                <a:ea typeface="微软雅黑" pitchFamily="34" charset="-122"/>
              </a:endParaRPr>
            </a:p>
          </p:txBody>
        </p:sp>
        <p:sp>
          <p:nvSpPr>
            <p:cNvPr id="8" name="Rectangle 17"/>
            <p:cNvSpPr/>
            <p:nvPr/>
          </p:nvSpPr>
          <p:spPr>
            <a:xfrm>
              <a:off x="6715140" y="2214560"/>
              <a:ext cx="928694" cy="276999"/>
            </a:xfrm>
            <a:prstGeom prst="rect">
              <a:avLst/>
            </a:prstGeom>
          </p:spPr>
          <p:txBody>
            <a:bodyPr wrap="square">
              <a:spAutoFit/>
            </a:bodyPr>
            <a:lstStyle/>
            <a:p>
              <a:pPr algn="r"/>
              <a:r>
                <a:rPr lang="zh-CN" altLang="en-US" sz="1200" dirty="0">
                  <a:solidFill>
                    <a:schemeClr val="bg1">
                      <a:lumMod val="50000"/>
                    </a:schemeClr>
                  </a:solidFill>
                  <a:latin typeface="微软雅黑" pitchFamily="34" charset="-122"/>
                  <a:ea typeface="微软雅黑" pitchFamily="34" charset="-122"/>
                  <a:cs typeface="Open Sans" pitchFamily="34" charset="0"/>
                </a:rPr>
                <a:t>添加标题</a:t>
              </a:r>
              <a:endParaRPr lang="en-US" altLang="zh-CN" sz="1200" dirty="0">
                <a:solidFill>
                  <a:schemeClr val="bg1">
                    <a:lumMod val="50000"/>
                  </a:schemeClr>
                </a:solidFill>
                <a:latin typeface="微软雅黑" pitchFamily="34" charset="-122"/>
                <a:ea typeface="微软雅黑" pitchFamily="34" charset="-122"/>
                <a:cs typeface="Open Sans" pitchFamily="34" charset="0"/>
              </a:endParaRPr>
            </a:p>
          </p:txBody>
        </p:sp>
        <p:grpSp>
          <p:nvGrpSpPr>
            <p:cNvPr id="9" name="Group 30"/>
            <p:cNvGrpSpPr/>
            <p:nvPr/>
          </p:nvGrpSpPr>
          <p:grpSpPr>
            <a:xfrm>
              <a:off x="7000892" y="1857370"/>
              <a:ext cx="366676" cy="320373"/>
              <a:chOff x="4800505" y="2786674"/>
              <a:chExt cx="366676" cy="320373"/>
            </a:xfrm>
            <a:solidFill>
              <a:schemeClr val="accent5"/>
            </a:solidFill>
          </p:grpSpPr>
          <p:sp>
            <p:nvSpPr>
              <p:cNvPr id="10" name="AutoShape 43"/>
              <p:cNvSpPr/>
              <p:nvPr/>
            </p:nvSpPr>
            <p:spPr bwMode="auto">
              <a:xfrm>
                <a:off x="4800505" y="2786674"/>
                <a:ext cx="366676" cy="2634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51" y="9367"/>
                    </a:moveTo>
                    <a:cubicBezTo>
                      <a:pt x="10901" y="9383"/>
                      <a:pt x="10851" y="9391"/>
                      <a:pt x="10800" y="9391"/>
                    </a:cubicBezTo>
                    <a:cubicBezTo>
                      <a:pt x="10748" y="9391"/>
                      <a:pt x="10698" y="9383"/>
                      <a:pt x="10648" y="9367"/>
                    </a:cubicBezTo>
                    <a:lnTo>
                      <a:pt x="1873" y="6550"/>
                    </a:lnTo>
                    <a:cubicBezTo>
                      <a:pt x="1566" y="6452"/>
                      <a:pt x="1349" y="6072"/>
                      <a:pt x="1349" y="5634"/>
                    </a:cubicBezTo>
                    <a:cubicBezTo>
                      <a:pt x="1349" y="5197"/>
                      <a:pt x="1566" y="4817"/>
                      <a:pt x="1873" y="4719"/>
                    </a:cubicBezTo>
                    <a:lnTo>
                      <a:pt x="10648" y="1902"/>
                    </a:lnTo>
                    <a:cubicBezTo>
                      <a:pt x="10698" y="1886"/>
                      <a:pt x="10748" y="1878"/>
                      <a:pt x="10800" y="1878"/>
                    </a:cubicBezTo>
                    <a:cubicBezTo>
                      <a:pt x="10851" y="1878"/>
                      <a:pt x="10901" y="1886"/>
                      <a:pt x="10951" y="1902"/>
                    </a:cubicBezTo>
                    <a:lnTo>
                      <a:pt x="19726" y="4719"/>
                    </a:lnTo>
                    <a:cubicBezTo>
                      <a:pt x="20033" y="4817"/>
                      <a:pt x="20249" y="5197"/>
                      <a:pt x="20249" y="5634"/>
                    </a:cubicBezTo>
                    <a:cubicBezTo>
                      <a:pt x="20249" y="6072"/>
                      <a:pt x="20033" y="6452"/>
                      <a:pt x="19726" y="6550"/>
                    </a:cubicBezTo>
                    <a:cubicBezTo>
                      <a:pt x="19726" y="6550"/>
                      <a:pt x="10951" y="9367"/>
                      <a:pt x="10951" y="9367"/>
                    </a:cubicBezTo>
                    <a:close/>
                    <a:moveTo>
                      <a:pt x="16874" y="16904"/>
                    </a:moveTo>
                    <a:cubicBezTo>
                      <a:pt x="16874" y="17942"/>
                      <a:pt x="14849" y="19721"/>
                      <a:pt x="10800" y="19721"/>
                    </a:cubicBezTo>
                    <a:cubicBezTo>
                      <a:pt x="6749" y="19721"/>
                      <a:pt x="4724" y="17942"/>
                      <a:pt x="4724" y="16904"/>
                    </a:cubicBezTo>
                    <a:lnTo>
                      <a:pt x="4724" y="9394"/>
                    </a:lnTo>
                    <a:lnTo>
                      <a:pt x="10353" y="11200"/>
                    </a:lnTo>
                    <a:cubicBezTo>
                      <a:pt x="10501" y="11246"/>
                      <a:pt x="10651" y="11269"/>
                      <a:pt x="10800" y="11269"/>
                    </a:cubicBezTo>
                    <a:cubicBezTo>
                      <a:pt x="10949" y="11269"/>
                      <a:pt x="11098" y="11246"/>
                      <a:pt x="11255" y="11198"/>
                    </a:cubicBezTo>
                    <a:lnTo>
                      <a:pt x="16874" y="9394"/>
                    </a:lnTo>
                    <a:cubicBezTo>
                      <a:pt x="16874" y="9394"/>
                      <a:pt x="16874" y="16904"/>
                      <a:pt x="16874" y="16904"/>
                    </a:cubicBezTo>
                    <a:close/>
                    <a:moveTo>
                      <a:pt x="21600" y="5634"/>
                    </a:moveTo>
                    <a:cubicBezTo>
                      <a:pt x="21600" y="4314"/>
                      <a:pt x="20954" y="3185"/>
                      <a:pt x="20030" y="2888"/>
                    </a:cubicBezTo>
                    <a:lnTo>
                      <a:pt x="11246" y="68"/>
                    </a:lnTo>
                    <a:cubicBezTo>
                      <a:pt x="11098" y="22"/>
                      <a:pt x="10949" y="0"/>
                      <a:pt x="10800" y="0"/>
                    </a:cubicBezTo>
                    <a:cubicBezTo>
                      <a:pt x="10651" y="0"/>
                      <a:pt x="10501" y="22"/>
                      <a:pt x="10344" y="71"/>
                    </a:cubicBezTo>
                    <a:lnTo>
                      <a:pt x="1570" y="2888"/>
                    </a:lnTo>
                    <a:cubicBezTo>
                      <a:pt x="645" y="3185"/>
                      <a:pt x="0" y="4314"/>
                      <a:pt x="0" y="5634"/>
                    </a:cubicBezTo>
                    <a:cubicBezTo>
                      <a:pt x="0" y="6955"/>
                      <a:pt x="645" y="8084"/>
                      <a:pt x="1569" y="8380"/>
                    </a:cubicBezTo>
                    <a:lnTo>
                      <a:pt x="3374" y="8960"/>
                    </a:lnTo>
                    <a:lnTo>
                      <a:pt x="3374" y="16904"/>
                    </a:lnTo>
                    <a:cubicBezTo>
                      <a:pt x="3374" y="19397"/>
                      <a:pt x="5425" y="21600"/>
                      <a:pt x="10800" y="21600"/>
                    </a:cubicBezTo>
                    <a:cubicBezTo>
                      <a:pt x="16174" y="21600"/>
                      <a:pt x="18224" y="19397"/>
                      <a:pt x="18224" y="16904"/>
                    </a:cubicBezTo>
                    <a:lnTo>
                      <a:pt x="18224" y="8960"/>
                    </a:lnTo>
                    <a:lnTo>
                      <a:pt x="20030" y="8380"/>
                    </a:lnTo>
                    <a:cubicBezTo>
                      <a:pt x="20954" y="8084"/>
                      <a:pt x="21600" y="6955"/>
                      <a:pt x="21600" y="5634"/>
                    </a:cubicBezTo>
                  </a:path>
                </a:pathLst>
              </a:custGeom>
              <a:solidFill>
                <a:srgbClr val="5B9BD5"/>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chemeClr val="bg1">
                      <a:lumMod val="50000"/>
                    </a:schemeClr>
                  </a:solidFill>
                  <a:effectLst>
                    <a:outerShdw blurRad="38100" dist="38100" dir="2700000" algn="tl">
                      <a:srgbClr val="000000"/>
                    </a:outerShdw>
                  </a:effectLst>
                  <a:latin typeface="微软雅黑" pitchFamily="34" charset="-122"/>
                  <a:ea typeface="微软雅黑" pitchFamily="34" charset="-122"/>
                </a:endParaRPr>
              </a:p>
            </p:txBody>
          </p:sp>
          <p:sp>
            <p:nvSpPr>
              <p:cNvPr id="11" name="AutoShape 44"/>
              <p:cNvSpPr/>
              <p:nvPr/>
            </p:nvSpPr>
            <p:spPr bwMode="auto">
              <a:xfrm>
                <a:off x="5132766" y="2901184"/>
                <a:ext cx="22526" cy="12577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963"/>
                    </a:moveTo>
                    <a:lnTo>
                      <a:pt x="0" y="19636"/>
                    </a:lnTo>
                    <a:cubicBezTo>
                      <a:pt x="0" y="20721"/>
                      <a:pt x="4841" y="21599"/>
                      <a:pt x="10800" y="21599"/>
                    </a:cubicBezTo>
                    <a:cubicBezTo>
                      <a:pt x="16758" y="21599"/>
                      <a:pt x="21600" y="20721"/>
                      <a:pt x="21600" y="19636"/>
                    </a:cubicBezTo>
                    <a:lnTo>
                      <a:pt x="21600" y="1963"/>
                    </a:lnTo>
                    <a:cubicBezTo>
                      <a:pt x="21600" y="878"/>
                      <a:pt x="16758" y="0"/>
                      <a:pt x="10800" y="0"/>
                    </a:cubicBezTo>
                    <a:cubicBezTo>
                      <a:pt x="4841" y="0"/>
                      <a:pt x="0" y="878"/>
                      <a:pt x="0" y="1963"/>
                    </a:cubicBezTo>
                  </a:path>
                </a:pathLst>
              </a:custGeom>
              <a:solidFill>
                <a:srgbClr val="5B9BD5"/>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chemeClr val="bg1">
                      <a:lumMod val="50000"/>
                    </a:schemeClr>
                  </a:solidFill>
                  <a:effectLst>
                    <a:outerShdw blurRad="38100" dist="38100" dir="2700000" algn="tl">
                      <a:srgbClr val="000000"/>
                    </a:outerShdw>
                  </a:effectLst>
                  <a:latin typeface="微软雅黑" pitchFamily="34" charset="-122"/>
                  <a:ea typeface="微软雅黑" pitchFamily="34" charset="-122"/>
                </a:endParaRPr>
              </a:p>
            </p:txBody>
          </p:sp>
          <p:sp>
            <p:nvSpPr>
              <p:cNvPr id="12" name="AutoShape 45"/>
              <p:cNvSpPr/>
              <p:nvPr/>
            </p:nvSpPr>
            <p:spPr bwMode="auto">
              <a:xfrm>
                <a:off x="5120877" y="3038217"/>
                <a:ext cx="46304" cy="688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10427"/>
                      <a:pt x="0" y="14400"/>
                    </a:cubicBezTo>
                    <a:cubicBezTo>
                      <a:pt x="0" y="18372"/>
                      <a:pt x="4838" y="21599"/>
                      <a:pt x="10800" y="21599"/>
                    </a:cubicBezTo>
                    <a:cubicBezTo>
                      <a:pt x="16761" y="21599"/>
                      <a:pt x="21600" y="18372"/>
                      <a:pt x="21600" y="14400"/>
                    </a:cubicBezTo>
                    <a:cubicBezTo>
                      <a:pt x="21600" y="10427"/>
                      <a:pt x="16761" y="0"/>
                      <a:pt x="10800" y="0"/>
                    </a:cubicBezTo>
                  </a:path>
                </a:pathLst>
              </a:custGeom>
              <a:solidFill>
                <a:srgbClr val="5B9BD5"/>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chemeClr val="bg1">
                      <a:lumMod val="50000"/>
                    </a:schemeClr>
                  </a:solidFill>
                  <a:effectLst>
                    <a:outerShdw blurRad="38100" dist="38100" dir="2700000" algn="tl">
                      <a:srgbClr val="000000"/>
                    </a:outerShdw>
                  </a:effectLst>
                  <a:latin typeface="微软雅黑" pitchFamily="34" charset="-122"/>
                  <a:ea typeface="微软雅黑" pitchFamily="34" charset="-122"/>
                </a:endParaRPr>
              </a:p>
            </p:txBody>
          </p:sp>
        </p:grpSp>
      </p:grpSp>
      <p:grpSp>
        <p:nvGrpSpPr>
          <p:cNvPr id="13" name="Group 36"/>
          <p:cNvGrpSpPr/>
          <p:nvPr/>
        </p:nvGrpSpPr>
        <p:grpSpPr>
          <a:xfrm>
            <a:off x="785789" y="2520492"/>
            <a:ext cx="1821669" cy="1256952"/>
            <a:chOff x="785787" y="2520491"/>
            <a:chExt cx="1821669" cy="1256952"/>
          </a:xfrm>
        </p:grpSpPr>
        <p:sp>
          <p:nvSpPr>
            <p:cNvPr id="14" name="Bent Arrow 18"/>
            <p:cNvSpPr/>
            <p:nvPr/>
          </p:nvSpPr>
          <p:spPr>
            <a:xfrm>
              <a:off x="785787" y="2520491"/>
              <a:ext cx="1821669" cy="1163187"/>
            </a:xfrm>
            <a:prstGeom prst="bentArrow">
              <a:avLst/>
            </a:prstGeom>
            <a:solidFill>
              <a:srgbClr val="ED7D31"/>
            </a:solidFill>
            <a:ln>
              <a:noFill/>
            </a:ln>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lang="id-ID">
                <a:solidFill>
                  <a:schemeClr val="bg1">
                    <a:lumMod val="50000"/>
                  </a:schemeClr>
                </a:solidFill>
                <a:latin typeface="微软雅黑" pitchFamily="34" charset="-122"/>
                <a:ea typeface="微软雅黑" pitchFamily="34" charset="-122"/>
              </a:endParaRPr>
            </a:p>
          </p:txBody>
        </p:sp>
        <p:sp>
          <p:nvSpPr>
            <p:cNvPr id="15" name="Rectangle 14"/>
            <p:cNvSpPr/>
            <p:nvPr/>
          </p:nvSpPr>
          <p:spPr>
            <a:xfrm>
              <a:off x="1142976" y="3500444"/>
              <a:ext cx="928694" cy="276999"/>
            </a:xfrm>
            <a:prstGeom prst="rect">
              <a:avLst/>
            </a:prstGeom>
          </p:spPr>
          <p:txBody>
            <a:bodyPr wrap="square">
              <a:spAutoFit/>
            </a:bodyPr>
            <a:lstStyle/>
            <a:p>
              <a:pPr algn="r"/>
              <a:r>
                <a:rPr lang="zh-CN" altLang="en-US" sz="1200" dirty="0">
                  <a:solidFill>
                    <a:schemeClr val="bg1">
                      <a:lumMod val="50000"/>
                    </a:schemeClr>
                  </a:solidFill>
                  <a:latin typeface="微软雅黑" pitchFamily="34" charset="-122"/>
                  <a:ea typeface="微软雅黑" pitchFamily="34" charset="-122"/>
                  <a:cs typeface="Open Sans" pitchFamily="34" charset="0"/>
                </a:rPr>
                <a:t>添加标题</a:t>
              </a:r>
              <a:endParaRPr lang="en-US" altLang="zh-CN" sz="1200" dirty="0">
                <a:solidFill>
                  <a:schemeClr val="bg1">
                    <a:lumMod val="50000"/>
                  </a:schemeClr>
                </a:solidFill>
                <a:latin typeface="微软雅黑" pitchFamily="34" charset="-122"/>
                <a:ea typeface="微软雅黑" pitchFamily="34" charset="-122"/>
                <a:cs typeface="Open Sans" pitchFamily="34" charset="0"/>
              </a:endParaRPr>
            </a:p>
          </p:txBody>
        </p:sp>
        <p:sp>
          <p:nvSpPr>
            <p:cNvPr id="16" name="AutoShape 112"/>
            <p:cNvSpPr/>
            <p:nvPr/>
          </p:nvSpPr>
          <p:spPr bwMode="auto">
            <a:xfrm>
              <a:off x="1500166" y="3071816"/>
              <a:ext cx="366050" cy="366676"/>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rgbClr val="ED7D3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chemeClr val="bg1">
                    <a:lumMod val="50000"/>
                  </a:schemeClr>
                </a:solidFill>
                <a:effectLst>
                  <a:outerShdw blurRad="38100" dist="38100" dir="2700000" algn="tl">
                    <a:srgbClr val="000000"/>
                  </a:outerShdw>
                </a:effectLst>
                <a:latin typeface="微软雅黑" pitchFamily="34" charset="-122"/>
                <a:ea typeface="微软雅黑" pitchFamily="34" charset="-122"/>
              </a:endParaRPr>
            </a:p>
          </p:txBody>
        </p:sp>
      </p:grpSp>
      <p:grpSp>
        <p:nvGrpSpPr>
          <p:cNvPr id="17" name="Group 47"/>
          <p:cNvGrpSpPr/>
          <p:nvPr/>
        </p:nvGrpSpPr>
        <p:grpSpPr>
          <a:xfrm>
            <a:off x="4429126" y="1809656"/>
            <a:ext cx="1821669" cy="1181971"/>
            <a:chOff x="4429124" y="1809654"/>
            <a:chExt cx="1821669" cy="1181971"/>
          </a:xfrm>
        </p:grpSpPr>
        <p:sp>
          <p:nvSpPr>
            <p:cNvPr id="18" name="Bent Arrow 20"/>
            <p:cNvSpPr/>
            <p:nvPr/>
          </p:nvSpPr>
          <p:spPr>
            <a:xfrm>
              <a:off x="4429124" y="1809654"/>
              <a:ext cx="1821669" cy="1163187"/>
            </a:xfrm>
            <a:prstGeom prst="bentArrow">
              <a:avLst/>
            </a:prstGeom>
            <a:solidFill>
              <a:srgbClr val="ED7D31"/>
            </a:solidFill>
            <a:ln>
              <a:no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id-ID">
                <a:solidFill>
                  <a:schemeClr val="bg1">
                    <a:lumMod val="50000"/>
                  </a:schemeClr>
                </a:solidFill>
                <a:latin typeface="微软雅黑" pitchFamily="34" charset="-122"/>
                <a:ea typeface="微软雅黑" pitchFamily="34" charset="-122"/>
              </a:endParaRPr>
            </a:p>
          </p:txBody>
        </p:sp>
        <p:sp>
          <p:nvSpPr>
            <p:cNvPr id="19" name="Rectangle 16"/>
            <p:cNvSpPr/>
            <p:nvPr/>
          </p:nvSpPr>
          <p:spPr>
            <a:xfrm>
              <a:off x="4857752" y="2714626"/>
              <a:ext cx="928694" cy="276999"/>
            </a:xfrm>
            <a:prstGeom prst="rect">
              <a:avLst/>
            </a:prstGeom>
          </p:spPr>
          <p:txBody>
            <a:bodyPr wrap="square">
              <a:spAutoFit/>
            </a:bodyPr>
            <a:lstStyle/>
            <a:p>
              <a:pPr algn="r"/>
              <a:r>
                <a:rPr lang="zh-CN" altLang="en-US" sz="1200" dirty="0">
                  <a:solidFill>
                    <a:schemeClr val="bg1">
                      <a:lumMod val="50000"/>
                    </a:schemeClr>
                  </a:solidFill>
                  <a:latin typeface="微软雅黑" pitchFamily="34" charset="-122"/>
                  <a:ea typeface="微软雅黑" pitchFamily="34" charset="-122"/>
                  <a:cs typeface="Open Sans" pitchFamily="34" charset="0"/>
                </a:rPr>
                <a:t>添加标题</a:t>
              </a:r>
              <a:endParaRPr lang="en-US" altLang="zh-CN" sz="1200" dirty="0">
                <a:solidFill>
                  <a:schemeClr val="bg1">
                    <a:lumMod val="50000"/>
                  </a:schemeClr>
                </a:solidFill>
                <a:latin typeface="微软雅黑" pitchFamily="34" charset="-122"/>
                <a:ea typeface="微软雅黑" pitchFamily="34" charset="-122"/>
                <a:cs typeface="Open Sans" pitchFamily="34" charset="0"/>
              </a:endParaRPr>
            </a:p>
          </p:txBody>
        </p:sp>
        <p:grpSp>
          <p:nvGrpSpPr>
            <p:cNvPr id="20" name="Group 29"/>
            <p:cNvGrpSpPr/>
            <p:nvPr/>
          </p:nvGrpSpPr>
          <p:grpSpPr>
            <a:xfrm>
              <a:off x="5214942" y="2285998"/>
              <a:ext cx="251543" cy="366676"/>
              <a:chOff x="2612963" y="2767277"/>
              <a:chExt cx="251543" cy="366676"/>
            </a:xfrm>
            <a:solidFill>
              <a:schemeClr val="accent4"/>
            </a:solidFill>
          </p:grpSpPr>
          <p:sp>
            <p:nvSpPr>
              <p:cNvPr id="21" name="AutoShape 113"/>
              <p:cNvSpPr/>
              <p:nvPr/>
            </p:nvSpPr>
            <p:spPr bwMode="auto">
              <a:xfrm>
                <a:off x="2612963" y="2767277"/>
                <a:ext cx="251543" cy="3666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solidFill>
                <a:srgbClr val="ED7D3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chemeClr val="bg1">
                      <a:lumMod val="50000"/>
                    </a:schemeClr>
                  </a:solidFill>
                  <a:effectLst>
                    <a:outerShdw blurRad="38100" dist="38100" dir="2700000" algn="tl">
                      <a:srgbClr val="000000"/>
                    </a:outerShdw>
                  </a:effectLst>
                  <a:latin typeface="微软雅黑" pitchFamily="34" charset="-122"/>
                  <a:ea typeface="微软雅黑" pitchFamily="34" charset="-122"/>
                </a:endParaRPr>
              </a:p>
            </p:txBody>
          </p:sp>
          <p:sp>
            <p:nvSpPr>
              <p:cNvPr id="22" name="AutoShape 114"/>
              <p:cNvSpPr/>
              <p:nvPr/>
            </p:nvSpPr>
            <p:spPr bwMode="auto">
              <a:xfrm>
                <a:off x="2669904" y="2824844"/>
                <a:ext cx="74461" cy="744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solidFill>
                <a:srgbClr val="ED7D3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chemeClr val="bg1">
                      <a:lumMod val="50000"/>
                    </a:schemeClr>
                  </a:solidFill>
                  <a:effectLst>
                    <a:outerShdw blurRad="38100" dist="38100" dir="2700000" algn="tl">
                      <a:srgbClr val="000000"/>
                    </a:outerShdw>
                  </a:effectLst>
                  <a:latin typeface="微软雅黑" pitchFamily="34" charset="-122"/>
                  <a:ea typeface="微软雅黑" pitchFamily="34" charset="-122"/>
                </a:endParaRPr>
              </a:p>
            </p:txBody>
          </p:sp>
        </p:grpSp>
      </p:grpSp>
      <p:grpSp>
        <p:nvGrpSpPr>
          <p:cNvPr id="23" name="Group 46"/>
          <p:cNvGrpSpPr/>
          <p:nvPr/>
        </p:nvGrpSpPr>
        <p:grpSpPr>
          <a:xfrm>
            <a:off x="2607457" y="1428743"/>
            <a:ext cx="1821669" cy="1920073"/>
            <a:chOff x="2607455" y="1428742"/>
            <a:chExt cx="1821669" cy="1920073"/>
          </a:xfrm>
        </p:grpSpPr>
        <p:sp>
          <p:nvSpPr>
            <p:cNvPr id="24" name="Bent Arrow 19"/>
            <p:cNvSpPr/>
            <p:nvPr/>
          </p:nvSpPr>
          <p:spPr>
            <a:xfrm>
              <a:off x="2607455" y="2132762"/>
              <a:ext cx="1821669" cy="1163187"/>
            </a:xfrm>
            <a:prstGeom prst="bentArrow">
              <a:avLst/>
            </a:prstGeom>
            <a:solidFill>
              <a:srgbClr val="5B9BD5"/>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id-ID">
                <a:solidFill>
                  <a:schemeClr val="bg1">
                    <a:lumMod val="50000"/>
                  </a:schemeClr>
                </a:solidFill>
                <a:latin typeface="微软雅黑" pitchFamily="34" charset="-122"/>
                <a:ea typeface="微软雅黑" pitchFamily="34" charset="-122"/>
              </a:endParaRPr>
            </a:p>
          </p:txBody>
        </p:sp>
        <p:sp>
          <p:nvSpPr>
            <p:cNvPr id="25" name="Rectangle 15"/>
            <p:cNvSpPr/>
            <p:nvPr/>
          </p:nvSpPr>
          <p:spPr>
            <a:xfrm>
              <a:off x="3000364" y="3071816"/>
              <a:ext cx="928694" cy="276999"/>
            </a:xfrm>
            <a:prstGeom prst="rect">
              <a:avLst/>
            </a:prstGeom>
          </p:spPr>
          <p:txBody>
            <a:bodyPr wrap="square">
              <a:spAutoFit/>
            </a:bodyPr>
            <a:lstStyle/>
            <a:p>
              <a:pPr algn="r"/>
              <a:r>
                <a:rPr lang="zh-CN" altLang="en-US" sz="1200" dirty="0">
                  <a:solidFill>
                    <a:schemeClr val="bg1">
                      <a:lumMod val="50000"/>
                    </a:schemeClr>
                  </a:solidFill>
                  <a:latin typeface="微软雅黑" pitchFamily="34" charset="-122"/>
                  <a:ea typeface="微软雅黑" pitchFamily="34" charset="-122"/>
                  <a:cs typeface="Open Sans" pitchFamily="34" charset="0"/>
                </a:rPr>
                <a:t>添加标题</a:t>
              </a:r>
              <a:endParaRPr lang="en-US" altLang="zh-CN" sz="1200" dirty="0">
                <a:solidFill>
                  <a:schemeClr val="bg1">
                    <a:lumMod val="50000"/>
                  </a:schemeClr>
                </a:solidFill>
                <a:latin typeface="微软雅黑" pitchFamily="34" charset="-122"/>
                <a:ea typeface="微软雅黑" pitchFamily="34" charset="-122"/>
                <a:cs typeface="Open Sans" pitchFamily="34" charset="0"/>
              </a:endParaRPr>
            </a:p>
          </p:txBody>
        </p:sp>
        <p:sp>
          <p:nvSpPr>
            <p:cNvPr id="26" name="AutoShape 29"/>
            <p:cNvSpPr/>
            <p:nvPr/>
          </p:nvSpPr>
          <p:spPr bwMode="auto">
            <a:xfrm>
              <a:off x="3286116" y="2643188"/>
              <a:ext cx="366051" cy="331636"/>
            </a:xfrm>
            <a:custGeom>
              <a:avLst/>
              <a:gdLst>
                <a:gd name="T0" fmla="+- 0 10736 439"/>
                <a:gd name="T1" fmla="*/ T0 w 20595"/>
                <a:gd name="T2" fmla="+- 0 10869 621"/>
                <a:gd name="T3" fmla="*/ 10869 h 20497"/>
                <a:gd name="T4" fmla="+- 0 10736 439"/>
                <a:gd name="T5" fmla="*/ T4 w 20595"/>
                <a:gd name="T6" fmla="+- 0 10869 621"/>
                <a:gd name="T7" fmla="*/ 10869 h 20497"/>
                <a:gd name="T8" fmla="+- 0 10736 439"/>
                <a:gd name="T9" fmla="*/ T8 w 20595"/>
                <a:gd name="T10" fmla="+- 0 10869 621"/>
                <a:gd name="T11" fmla="*/ 10869 h 20497"/>
                <a:gd name="T12" fmla="+- 0 10736 439"/>
                <a:gd name="T13" fmla="*/ T12 w 20595"/>
                <a:gd name="T14" fmla="+- 0 10869 621"/>
                <a:gd name="T15" fmla="*/ 10869 h 20497"/>
              </a:gdLst>
              <a:ahLst/>
              <a:cxnLst>
                <a:cxn ang="0">
                  <a:pos x="T1" y="T3"/>
                </a:cxn>
                <a:cxn ang="0">
                  <a:pos x="T5" y="T7"/>
                </a:cxn>
                <a:cxn ang="0">
                  <a:pos x="T9" y="T11"/>
                </a:cxn>
                <a:cxn ang="0">
                  <a:pos x="T13" y="T15"/>
                </a:cxn>
              </a:cxnLst>
              <a:rect l="0" t="0" r="r" b="b"/>
              <a:pathLst>
                <a:path w="20595" h="20497">
                  <a:moveTo>
                    <a:pt x="18898" y="1863"/>
                  </a:moveTo>
                  <a:cubicBezTo>
                    <a:pt x="16636" y="-621"/>
                    <a:pt x="12968" y="-621"/>
                    <a:pt x="10707" y="1863"/>
                  </a:cubicBezTo>
                  <a:lnTo>
                    <a:pt x="1317" y="12053"/>
                  </a:lnTo>
                  <a:cubicBezTo>
                    <a:pt x="-439" y="13982"/>
                    <a:pt x="-439" y="17121"/>
                    <a:pt x="1317" y="19050"/>
                  </a:cubicBezTo>
                  <a:cubicBezTo>
                    <a:pt x="3073" y="20979"/>
                    <a:pt x="5931" y="20979"/>
                    <a:pt x="7687" y="19050"/>
                  </a:cubicBezTo>
                  <a:lnTo>
                    <a:pt x="17078" y="8860"/>
                  </a:lnTo>
                  <a:cubicBezTo>
                    <a:pt x="18335" y="7479"/>
                    <a:pt x="18335" y="5242"/>
                    <a:pt x="17078" y="3862"/>
                  </a:cubicBezTo>
                  <a:cubicBezTo>
                    <a:pt x="15821" y="2482"/>
                    <a:pt x="13783" y="2482"/>
                    <a:pt x="12527" y="3862"/>
                  </a:cubicBezTo>
                  <a:lnTo>
                    <a:pt x="5467" y="11614"/>
                  </a:lnTo>
                  <a:cubicBezTo>
                    <a:pt x="5216" y="11891"/>
                    <a:pt x="5216" y="12337"/>
                    <a:pt x="5467" y="12614"/>
                  </a:cubicBezTo>
                  <a:cubicBezTo>
                    <a:pt x="5719" y="12890"/>
                    <a:pt x="6126" y="12890"/>
                    <a:pt x="6378" y="12614"/>
                  </a:cubicBezTo>
                  <a:lnTo>
                    <a:pt x="13437" y="4861"/>
                  </a:lnTo>
                  <a:cubicBezTo>
                    <a:pt x="14190" y="4035"/>
                    <a:pt x="15414" y="4035"/>
                    <a:pt x="16167" y="4861"/>
                  </a:cubicBezTo>
                  <a:cubicBezTo>
                    <a:pt x="16920" y="5688"/>
                    <a:pt x="16920" y="7034"/>
                    <a:pt x="16167" y="7860"/>
                  </a:cubicBezTo>
                  <a:lnTo>
                    <a:pt x="6777" y="18050"/>
                  </a:lnTo>
                  <a:cubicBezTo>
                    <a:pt x="5520" y="19430"/>
                    <a:pt x="3484" y="19430"/>
                    <a:pt x="2227" y="18050"/>
                  </a:cubicBezTo>
                  <a:cubicBezTo>
                    <a:pt x="970" y="16670"/>
                    <a:pt x="970" y="14433"/>
                    <a:pt x="2227" y="13053"/>
                  </a:cubicBezTo>
                  <a:lnTo>
                    <a:pt x="11525" y="2963"/>
                  </a:lnTo>
                  <a:cubicBezTo>
                    <a:pt x="13285" y="1030"/>
                    <a:pt x="16139" y="1030"/>
                    <a:pt x="17896" y="2963"/>
                  </a:cubicBezTo>
                  <a:cubicBezTo>
                    <a:pt x="19657" y="4896"/>
                    <a:pt x="19657" y="8027"/>
                    <a:pt x="17897" y="9959"/>
                  </a:cubicBezTo>
                  <a:lnTo>
                    <a:pt x="10929" y="17611"/>
                  </a:lnTo>
                  <a:cubicBezTo>
                    <a:pt x="10677" y="17888"/>
                    <a:pt x="10677" y="18334"/>
                    <a:pt x="10929" y="18610"/>
                  </a:cubicBezTo>
                  <a:cubicBezTo>
                    <a:pt x="11181" y="18887"/>
                    <a:pt x="11588" y="18887"/>
                    <a:pt x="11839" y="18610"/>
                  </a:cubicBezTo>
                  <a:lnTo>
                    <a:pt x="18898" y="10859"/>
                  </a:lnTo>
                  <a:cubicBezTo>
                    <a:pt x="21160" y="8375"/>
                    <a:pt x="21160" y="4347"/>
                    <a:pt x="18898" y="1863"/>
                  </a:cubicBezTo>
                </a:path>
              </a:pathLst>
            </a:custGeom>
            <a:solidFill>
              <a:srgbClr val="5B9BD5"/>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chemeClr val="bg1">
                    <a:lumMod val="50000"/>
                  </a:schemeClr>
                </a:solidFill>
                <a:effectLst>
                  <a:outerShdw blurRad="38100" dist="38100" dir="2700000" algn="tl">
                    <a:srgbClr val="000000"/>
                  </a:outerShdw>
                </a:effectLst>
                <a:latin typeface="微软雅黑" pitchFamily="34" charset="-122"/>
                <a:ea typeface="微软雅黑" pitchFamily="34" charset="-122"/>
              </a:endParaRPr>
            </a:p>
          </p:txBody>
        </p:sp>
        <p:grpSp>
          <p:nvGrpSpPr>
            <p:cNvPr id="27" name="Group 39"/>
            <p:cNvGrpSpPr/>
            <p:nvPr/>
          </p:nvGrpSpPr>
          <p:grpSpPr>
            <a:xfrm>
              <a:off x="3291608" y="1428742"/>
              <a:ext cx="423296" cy="764990"/>
              <a:chOff x="3386647" y="802411"/>
              <a:chExt cx="172336" cy="311450"/>
            </a:xfrm>
            <a:solidFill>
              <a:schemeClr val="accent1"/>
            </a:solidFill>
          </p:grpSpPr>
          <p:sp>
            <p:nvSpPr>
              <p:cNvPr id="28" name="Freeform 71"/>
              <p:cNvSpPr/>
              <p:nvPr/>
            </p:nvSpPr>
            <p:spPr bwMode="auto">
              <a:xfrm>
                <a:off x="3459319" y="802411"/>
                <a:ext cx="51909" cy="51909"/>
              </a:xfrm>
              <a:custGeom>
                <a:avLst/>
                <a:gdLst/>
                <a:ahLst/>
                <a:cxnLst>
                  <a:cxn ang="0">
                    <a:pos x="25" y="0"/>
                  </a:cxn>
                  <a:cxn ang="0">
                    <a:pos x="25" y="0"/>
                  </a:cxn>
                  <a:cxn ang="0">
                    <a:pos x="34" y="2"/>
                  </a:cxn>
                  <a:cxn ang="0">
                    <a:pos x="43" y="7"/>
                  </a:cxn>
                  <a:cxn ang="0">
                    <a:pos x="49" y="16"/>
                  </a:cxn>
                  <a:cxn ang="0">
                    <a:pos x="50" y="25"/>
                  </a:cxn>
                  <a:cxn ang="0">
                    <a:pos x="50" y="25"/>
                  </a:cxn>
                  <a:cxn ang="0">
                    <a:pos x="49" y="36"/>
                  </a:cxn>
                  <a:cxn ang="0">
                    <a:pos x="43" y="43"/>
                  </a:cxn>
                  <a:cxn ang="0">
                    <a:pos x="34" y="49"/>
                  </a:cxn>
                  <a:cxn ang="0">
                    <a:pos x="25" y="51"/>
                  </a:cxn>
                  <a:cxn ang="0">
                    <a:pos x="25" y="51"/>
                  </a:cxn>
                  <a:cxn ang="0">
                    <a:pos x="16" y="49"/>
                  </a:cxn>
                  <a:cxn ang="0">
                    <a:pos x="7" y="43"/>
                  </a:cxn>
                  <a:cxn ang="0">
                    <a:pos x="1" y="36"/>
                  </a:cxn>
                  <a:cxn ang="0">
                    <a:pos x="0" y="25"/>
                  </a:cxn>
                  <a:cxn ang="0">
                    <a:pos x="0" y="25"/>
                  </a:cxn>
                  <a:cxn ang="0">
                    <a:pos x="1" y="16"/>
                  </a:cxn>
                  <a:cxn ang="0">
                    <a:pos x="7" y="7"/>
                  </a:cxn>
                  <a:cxn ang="0">
                    <a:pos x="16" y="2"/>
                  </a:cxn>
                  <a:cxn ang="0">
                    <a:pos x="25" y="0"/>
                  </a:cxn>
                  <a:cxn ang="0">
                    <a:pos x="25" y="0"/>
                  </a:cxn>
                </a:cxnLst>
                <a:rect l="0" t="0" r="r" b="b"/>
                <a:pathLst>
                  <a:path w="50" h="51">
                    <a:moveTo>
                      <a:pt x="25" y="0"/>
                    </a:moveTo>
                    <a:lnTo>
                      <a:pt x="25" y="0"/>
                    </a:lnTo>
                    <a:lnTo>
                      <a:pt x="34" y="2"/>
                    </a:lnTo>
                    <a:lnTo>
                      <a:pt x="43" y="7"/>
                    </a:lnTo>
                    <a:lnTo>
                      <a:pt x="49" y="16"/>
                    </a:lnTo>
                    <a:lnTo>
                      <a:pt x="50" y="25"/>
                    </a:lnTo>
                    <a:lnTo>
                      <a:pt x="50" y="25"/>
                    </a:lnTo>
                    <a:lnTo>
                      <a:pt x="49" y="36"/>
                    </a:lnTo>
                    <a:lnTo>
                      <a:pt x="43" y="43"/>
                    </a:lnTo>
                    <a:lnTo>
                      <a:pt x="34" y="49"/>
                    </a:lnTo>
                    <a:lnTo>
                      <a:pt x="25" y="51"/>
                    </a:lnTo>
                    <a:lnTo>
                      <a:pt x="25" y="51"/>
                    </a:lnTo>
                    <a:lnTo>
                      <a:pt x="16" y="49"/>
                    </a:lnTo>
                    <a:lnTo>
                      <a:pt x="7" y="43"/>
                    </a:lnTo>
                    <a:lnTo>
                      <a:pt x="1" y="36"/>
                    </a:lnTo>
                    <a:lnTo>
                      <a:pt x="0" y="25"/>
                    </a:lnTo>
                    <a:lnTo>
                      <a:pt x="0" y="25"/>
                    </a:lnTo>
                    <a:lnTo>
                      <a:pt x="1" y="16"/>
                    </a:lnTo>
                    <a:lnTo>
                      <a:pt x="7" y="7"/>
                    </a:lnTo>
                    <a:lnTo>
                      <a:pt x="16" y="2"/>
                    </a:lnTo>
                    <a:lnTo>
                      <a:pt x="25" y="0"/>
                    </a:lnTo>
                    <a:lnTo>
                      <a:pt x="25" y="0"/>
                    </a:lnTo>
                    <a:close/>
                  </a:path>
                </a:pathLst>
              </a:custGeom>
              <a:solidFill>
                <a:srgbClr val="5B9BD5"/>
              </a:solidFill>
              <a:ln w="9525">
                <a:noFill/>
                <a:round/>
              </a:ln>
            </p:spPr>
            <p:txBody>
              <a:bodyPr vert="horz" wrap="square" lIns="91440" tIns="45720" rIns="91440" bIns="45720" numCol="1" anchor="t" anchorCtr="0" compatLnSpc="1"/>
              <a:lstStyle/>
              <a:p>
                <a:endParaRPr lang="en-US">
                  <a:solidFill>
                    <a:schemeClr val="bg1">
                      <a:lumMod val="50000"/>
                    </a:schemeClr>
                  </a:solidFill>
                  <a:latin typeface="微软雅黑" pitchFamily="34" charset="-122"/>
                  <a:ea typeface="微软雅黑" pitchFamily="34" charset="-122"/>
                </a:endParaRPr>
              </a:p>
            </p:txBody>
          </p:sp>
          <p:sp>
            <p:nvSpPr>
              <p:cNvPr id="29" name="Freeform 72"/>
              <p:cNvSpPr>
                <a:spLocks noEditPoints="1"/>
              </p:cNvSpPr>
              <p:nvPr/>
            </p:nvSpPr>
            <p:spPr bwMode="auto">
              <a:xfrm>
                <a:off x="3386647" y="802411"/>
                <a:ext cx="172336" cy="311450"/>
              </a:xfrm>
              <a:custGeom>
                <a:avLst/>
                <a:gdLst/>
                <a:ahLst/>
                <a:cxnLst>
                  <a:cxn ang="0">
                    <a:pos x="158" y="94"/>
                  </a:cxn>
                  <a:cxn ang="0">
                    <a:pos x="141" y="69"/>
                  </a:cxn>
                  <a:cxn ang="0">
                    <a:pos x="134" y="63"/>
                  </a:cxn>
                  <a:cxn ang="0">
                    <a:pos x="130" y="60"/>
                  </a:cxn>
                  <a:cxn ang="0">
                    <a:pos x="123" y="58"/>
                  </a:cxn>
                  <a:cxn ang="0">
                    <a:pos x="100" y="54"/>
                  </a:cxn>
                  <a:cxn ang="0">
                    <a:pos x="67" y="58"/>
                  </a:cxn>
                  <a:cxn ang="0">
                    <a:pos x="63" y="58"/>
                  </a:cxn>
                  <a:cxn ang="0">
                    <a:pos x="61" y="58"/>
                  </a:cxn>
                  <a:cxn ang="0">
                    <a:pos x="61" y="58"/>
                  </a:cxn>
                  <a:cxn ang="0">
                    <a:pos x="34" y="56"/>
                  </a:cxn>
                  <a:cxn ang="0">
                    <a:pos x="27" y="40"/>
                  </a:cxn>
                  <a:cxn ang="0">
                    <a:pos x="23" y="23"/>
                  </a:cxn>
                  <a:cxn ang="0">
                    <a:pos x="20" y="2"/>
                  </a:cxn>
                  <a:cxn ang="0">
                    <a:pos x="14" y="0"/>
                  </a:cxn>
                  <a:cxn ang="0">
                    <a:pos x="12" y="2"/>
                  </a:cxn>
                  <a:cxn ang="0">
                    <a:pos x="14" y="14"/>
                  </a:cxn>
                  <a:cxn ang="0">
                    <a:pos x="9" y="14"/>
                  </a:cxn>
                  <a:cxn ang="0">
                    <a:pos x="2" y="22"/>
                  </a:cxn>
                  <a:cxn ang="0">
                    <a:pos x="0" y="29"/>
                  </a:cxn>
                  <a:cxn ang="0">
                    <a:pos x="11" y="60"/>
                  </a:cxn>
                  <a:cxn ang="0">
                    <a:pos x="14" y="70"/>
                  </a:cxn>
                  <a:cxn ang="0">
                    <a:pos x="22" y="76"/>
                  </a:cxn>
                  <a:cxn ang="0">
                    <a:pos x="40" y="81"/>
                  </a:cxn>
                  <a:cxn ang="0">
                    <a:pos x="60" y="83"/>
                  </a:cxn>
                  <a:cxn ang="0">
                    <a:pos x="60" y="92"/>
                  </a:cxn>
                  <a:cxn ang="0">
                    <a:pos x="60" y="286"/>
                  </a:cxn>
                  <a:cxn ang="0">
                    <a:pos x="61" y="292"/>
                  </a:cxn>
                  <a:cxn ang="0">
                    <a:pos x="69" y="299"/>
                  </a:cxn>
                  <a:cxn ang="0">
                    <a:pos x="74" y="301"/>
                  </a:cxn>
                  <a:cxn ang="0">
                    <a:pos x="85" y="295"/>
                  </a:cxn>
                  <a:cxn ang="0">
                    <a:pos x="89" y="286"/>
                  </a:cxn>
                  <a:cxn ang="0">
                    <a:pos x="89" y="185"/>
                  </a:cxn>
                  <a:cxn ang="0">
                    <a:pos x="90" y="179"/>
                  </a:cxn>
                  <a:cxn ang="0">
                    <a:pos x="94" y="179"/>
                  </a:cxn>
                  <a:cxn ang="0">
                    <a:pos x="100" y="181"/>
                  </a:cxn>
                  <a:cxn ang="0">
                    <a:pos x="100" y="286"/>
                  </a:cxn>
                  <a:cxn ang="0">
                    <a:pos x="101" y="292"/>
                  </a:cxn>
                  <a:cxn ang="0">
                    <a:pos x="109" y="299"/>
                  </a:cxn>
                  <a:cxn ang="0">
                    <a:pos x="114" y="301"/>
                  </a:cxn>
                  <a:cxn ang="0">
                    <a:pos x="125" y="295"/>
                  </a:cxn>
                  <a:cxn ang="0">
                    <a:pos x="129" y="286"/>
                  </a:cxn>
                  <a:cxn ang="0">
                    <a:pos x="129" y="174"/>
                  </a:cxn>
                  <a:cxn ang="0">
                    <a:pos x="136" y="167"/>
                  </a:cxn>
                  <a:cxn ang="0">
                    <a:pos x="150" y="152"/>
                  </a:cxn>
                  <a:cxn ang="0">
                    <a:pos x="156" y="143"/>
                  </a:cxn>
                  <a:cxn ang="0">
                    <a:pos x="163" y="125"/>
                  </a:cxn>
                  <a:cxn ang="0">
                    <a:pos x="165" y="119"/>
                  </a:cxn>
                  <a:cxn ang="0">
                    <a:pos x="161" y="107"/>
                  </a:cxn>
                  <a:cxn ang="0">
                    <a:pos x="158" y="94"/>
                  </a:cxn>
                  <a:cxn ang="0">
                    <a:pos x="139" y="119"/>
                  </a:cxn>
                  <a:cxn ang="0">
                    <a:pos x="134" y="130"/>
                  </a:cxn>
                  <a:cxn ang="0">
                    <a:pos x="129" y="92"/>
                  </a:cxn>
                  <a:cxn ang="0">
                    <a:pos x="136" y="105"/>
                  </a:cxn>
                  <a:cxn ang="0">
                    <a:pos x="141" y="118"/>
                  </a:cxn>
                  <a:cxn ang="0">
                    <a:pos x="139" y="119"/>
                  </a:cxn>
                  <a:cxn ang="0">
                    <a:pos x="141" y="118"/>
                  </a:cxn>
                </a:cxnLst>
                <a:rect l="0" t="0" r="r" b="b"/>
                <a:pathLst>
                  <a:path w="165" h="301">
                    <a:moveTo>
                      <a:pt x="158" y="94"/>
                    </a:moveTo>
                    <a:lnTo>
                      <a:pt x="158" y="94"/>
                    </a:lnTo>
                    <a:lnTo>
                      <a:pt x="147" y="78"/>
                    </a:lnTo>
                    <a:lnTo>
                      <a:pt x="141" y="69"/>
                    </a:lnTo>
                    <a:lnTo>
                      <a:pt x="134" y="63"/>
                    </a:lnTo>
                    <a:lnTo>
                      <a:pt x="134" y="63"/>
                    </a:lnTo>
                    <a:lnTo>
                      <a:pt x="130" y="61"/>
                    </a:lnTo>
                    <a:lnTo>
                      <a:pt x="130" y="60"/>
                    </a:lnTo>
                    <a:lnTo>
                      <a:pt x="130" y="60"/>
                    </a:lnTo>
                    <a:lnTo>
                      <a:pt x="123" y="58"/>
                    </a:lnTo>
                    <a:lnTo>
                      <a:pt x="116" y="56"/>
                    </a:lnTo>
                    <a:lnTo>
                      <a:pt x="100" y="54"/>
                    </a:lnTo>
                    <a:lnTo>
                      <a:pt x="81" y="56"/>
                    </a:lnTo>
                    <a:lnTo>
                      <a:pt x="67" y="58"/>
                    </a:lnTo>
                    <a:lnTo>
                      <a:pt x="67" y="58"/>
                    </a:lnTo>
                    <a:lnTo>
                      <a:pt x="63" y="58"/>
                    </a:lnTo>
                    <a:lnTo>
                      <a:pt x="61" y="58"/>
                    </a:lnTo>
                    <a:lnTo>
                      <a:pt x="61" y="58"/>
                    </a:lnTo>
                    <a:lnTo>
                      <a:pt x="61" y="58"/>
                    </a:lnTo>
                    <a:lnTo>
                      <a:pt x="61" y="58"/>
                    </a:lnTo>
                    <a:lnTo>
                      <a:pt x="47" y="58"/>
                    </a:lnTo>
                    <a:lnTo>
                      <a:pt x="34" y="56"/>
                    </a:lnTo>
                    <a:lnTo>
                      <a:pt x="34" y="56"/>
                    </a:lnTo>
                    <a:lnTo>
                      <a:pt x="27" y="40"/>
                    </a:lnTo>
                    <a:lnTo>
                      <a:pt x="23" y="25"/>
                    </a:lnTo>
                    <a:lnTo>
                      <a:pt x="23" y="23"/>
                    </a:lnTo>
                    <a:lnTo>
                      <a:pt x="20" y="2"/>
                    </a:lnTo>
                    <a:lnTo>
                      <a:pt x="20" y="2"/>
                    </a:lnTo>
                    <a:lnTo>
                      <a:pt x="18" y="0"/>
                    </a:lnTo>
                    <a:lnTo>
                      <a:pt x="14" y="0"/>
                    </a:lnTo>
                    <a:lnTo>
                      <a:pt x="14" y="0"/>
                    </a:lnTo>
                    <a:lnTo>
                      <a:pt x="12" y="2"/>
                    </a:lnTo>
                    <a:lnTo>
                      <a:pt x="12" y="3"/>
                    </a:lnTo>
                    <a:lnTo>
                      <a:pt x="14" y="14"/>
                    </a:lnTo>
                    <a:lnTo>
                      <a:pt x="14" y="14"/>
                    </a:lnTo>
                    <a:lnTo>
                      <a:pt x="9" y="14"/>
                    </a:lnTo>
                    <a:lnTo>
                      <a:pt x="3" y="18"/>
                    </a:lnTo>
                    <a:lnTo>
                      <a:pt x="2" y="22"/>
                    </a:lnTo>
                    <a:lnTo>
                      <a:pt x="0" y="29"/>
                    </a:lnTo>
                    <a:lnTo>
                      <a:pt x="0" y="29"/>
                    </a:lnTo>
                    <a:lnTo>
                      <a:pt x="3" y="45"/>
                    </a:lnTo>
                    <a:lnTo>
                      <a:pt x="11" y="60"/>
                    </a:lnTo>
                    <a:lnTo>
                      <a:pt x="11" y="60"/>
                    </a:lnTo>
                    <a:lnTo>
                      <a:pt x="14" y="70"/>
                    </a:lnTo>
                    <a:lnTo>
                      <a:pt x="16" y="74"/>
                    </a:lnTo>
                    <a:lnTo>
                      <a:pt x="22" y="76"/>
                    </a:lnTo>
                    <a:lnTo>
                      <a:pt x="22" y="76"/>
                    </a:lnTo>
                    <a:lnTo>
                      <a:pt x="40" y="81"/>
                    </a:lnTo>
                    <a:lnTo>
                      <a:pt x="49" y="83"/>
                    </a:lnTo>
                    <a:lnTo>
                      <a:pt x="60" y="83"/>
                    </a:lnTo>
                    <a:lnTo>
                      <a:pt x="60" y="92"/>
                    </a:lnTo>
                    <a:lnTo>
                      <a:pt x="60" y="92"/>
                    </a:lnTo>
                    <a:lnTo>
                      <a:pt x="60" y="181"/>
                    </a:lnTo>
                    <a:lnTo>
                      <a:pt x="60" y="286"/>
                    </a:lnTo>
                    <a:lnTo>
                      <a:pt x="60" y="286"/>
                    </a:lnTo>
                    <a:lnTo>
                      <a:pt x="61" y="292"/>
                    </a:lnTo>
                    <a:lnTo>
                      <a:pt x="63" y="295"/>
                    </a:lnTo>
                    <a:lnTo>
                      <a:pt x="69" y="299"/>
                    </a:lnTo>
                    <a:lnTo>
                      <a:pt x="74" y="301"/>
                    </a:lnTo>
                    <a:lnTo>
                      <a:pt x="74" y="301"/>
                    </a:lnTo>
                    <a:lnTo>
                      <a:pt x="80" y="299"/>
                    </a:lnTo>
                    <a:lnTo>
                      <a:pt x="85" y="295"/>
                    </a:lnTo>
                    <a:lnTo>
                      <a:pt x="89" y="292"/>
                    </a:lnTo>
                    <a:lnTo>
                      <a:pt x="89" y="286"/>
                    </a:lnTo>
                    <a:lnTo>
                      <a:pt x="89" y="185"/>
                    </a:lnTo>
                    <a:lnTo>
                      <a:pt x="89" y="185"/>
                    </a:lnTo>
                    <a:lnTo>
                      <a:pt x="90" y="181"/>
                    </a:lnTo>
                    <a:lnTo>
                      <a:pt x="90" y="179"/>
                    </a:lnTo>
                    <a:lnTo>
                      <a:pt x="94" y="179"/>
                    </a:lnTo>
                    <a:lnTo>
                      <a:pt x="94" y="179"/>
                    </a:lnTo>
                    <a:lnTo>
                      <a:pt x="98" y="179"/>
                    </a:lnTo>
                    <a:lnTo>
                      <a:pt x="100" y="181"/>
                    </a:lnTo>
                    <a:lnTo>
                      <a:pt x="100" y="185"/>
                    </a:lnTo>
                    <a:lnTo>
                      <a:pt x="100" y="286"/>
                    </a:lnTo>
                    <a:lnTo>
                      <a:pt x="100" y="286"/>
                    </a:lnTo>
                    <a:lnTo>
                      <a:pt x="101" y="292"/>
                    </a:lnTo>
                    <a:lnTo>
                      <a:pt x="103" y="295"/>
                    </a:lnTo>
                    <a:lnTo>
                      <a:pt x="109" y="299"/>
                    </a:lnTo>
                    <a:lnTo>
                      <a:pt x="114" y="301"/>
                    </a:lnTo>
                    <a:lnTo>
                      <a:pt x="114" y="301"/>
                    </a:lnTo>
                    <a:lnTo>
                      <a:pt x="119" y="299"/>
                    </a:lnTo>
                    <a:lnTo>
                      <a:pt x="125" y="295"/>
                    </a:lnTo>
                    <a:lnTo>
                      <a:pt x="127" y="292"/>
                    </a:lnTo>
                    <a:lnTo>
                      <a:pt x="129" y="286"/>
                    </a:lnTo>
                    <a:lnTo>
                      <a:pt x="129" y="188"/>
                    </a:lnTo>
                    <a:lnTo>
                      <a:pt x="129" y="174"/>
                    </a:lnTo>
                    <a:lnTo>
                      <a:pt x="129" y="174"/>
                    </a:lnTo>
                    <a:lnTo>
                      <a:pt x="136" y="167"/>
                    </a:lnTo>
                    <a:lnTo>
                      <a:pt x="143" y="159"/>
                    </a:lnTo>
                    <a:lnTo>
                      <a:pt x="150" y="152"/>
                    </a:lnTo>
                    <a:lnTo>
                      <a:pt x="156" y="143"/>
                    </a:lnTo>
                    <a:lnTo>
                      <a:pt x="156" y="143"/>
                    </a:lnTo>
                    <a:lnTo>
                      <a:pt x="161" y="130"/>
                    </a:lnTo>
                    <a:lnTo>
                      <a:pt x="163" y="125"/>
                    </a:lnTo>
                    <a:lnTo>
                      <a:pt x="165" y="119"/>
                    </a:lnTo>
                    <a:lnTo>
                      <a:pt x="165" y="119"/>
                    </a:lnTo>
                    <a:lnTo>
                      <a:pt x="165" y="112"/>
                    </a:lnTo>
                    <a:lnTo>
                      <a:pt x="161" y="107"/>
                    </a:lnTo>
                    <a:lnTo>
                      <a:pt x="158" y="94"/>
                    </a:lnTo>
                    <a:lnTo>
                      <a:pt x="158" y="94"/>
                    </a:lnTo>
                    <a:close/>
                    <a:moveTo>
                      <a:pt x="139" y="119"/>
                    </a:moveTo>
                    <a:lnTo>
                      <a:pt x="139" y="119"/>
                    </a:lnTo>
                    <a:lnTo>
                      <a:pt x="134" y="130"/>
                    </a:lnTo>
                    <a:lnTo>
                      <a:pt x="134" y="130"/>
                    </a:lnTo>
                    <a:lnTo>
                      <a:pt x="129" y="141"/>
                    </a:lnTo>
                    <a:lnTo>
                      <a:pt x="129" y="92"/>
                    </a:lnTo>
                    <a:lnTo>
                      <a:pt x="129" y="92"/>
                    </a:lnTo>
                    <a:lnTo>
                      <a:pt x="136" y="105"/>
                    </a:lnTo>
                    <a:lnTo>
                      <a:pt x="141" y="118"/>
                    </a:lnTo>
                    <a:lnTo>
                      <a:pt x="141" y="118"/>
                    </a:lnTo>
                    <a:lnTo>
                      <a:pt x="139" y="119"/>
                    </a:lnTo>
                    <a:lnTo>
                      <a:pt x="139" y="119"/>
                    </a:lnTo>
                    <a:close/>
                    <a:moveTo>
                      <a:pt x="141" y="118"/>
                    </a:moveTo>
                    <a:lnTo>
                      <a:pt x="141" y="118"/>
                    </a:lnTo>
                    <a:close/>
                  </a:path>
                </a:pathLst>
              </a:custGeom>
              <a:grpFill/>
              <a:ln w="9525">
                <a:noFill/>
                <a:round/>
              </a:ln>
            </p:spPr>
            <p:txBody>
              <a:bodyPr vert="horz" wrap="square" lIns="91440" tIns="45720" rIns="91440" bIns="45720" numCol="1" anchor="t" anchorCtr="0" compatLnSpc="1"/>
              <a:lstStyle/>
              <a:p>
                <a:endParaRPr lang="en-US">
                  <a:solidFill>
                    <a:schemeClr val="bg1">
                      <a:lumMod val="50000"/>
                    </a:schemeClr>
                  </a:solidFill>
                  <a:latin typeface="微软雅黑" pitchFamily="34" charset="-122"/>
                  <a:ea typeface="微软雅黑" pitchFamily="34" charset="-122"/>
                </a:endParaRPr>
              </a:p>
            </p:txBody>
          </p:sp>
          <p:sp>
            <p:nvSpPr>
              <p:cNvPr id="30" name="Freeform 73"/>
              <p:cNvSpPr/>
              <p:nvPr/>
            </p:nvSpPr>
            <p:spPr bwMode="auto">
              <a:xfrm>
                <a:off x="3386647" y="802411"/>
                <a:ext cx="172336" cy="311450"/>
              </a:xfrm>
              <a:custGeom>
                <a:avLst/>
                <a:gdLst/>
                <a:ahLst/>
                <a:cxnLst>
                  <a:cxn ang="0">
                    <a:pos x="158" y="94"/>
                  </a:cxn>
                  <a:cxn ang="0">
                    <a:pos x="141" y="69"/>
                  </a:cxn>
                  <a:cxn ang="0">
                    <a:pos x="134" y="63"/>
                  </a:cxn>
                  <a:cxn ang="0">
                    <a:pos x="130" y="60"/>
                  </a:cxn>
                  <a:cxn ang="0">
                    <a:pos x="123" y="58"/>
                  </a:cxn>
                  <a:cxn ang="0">
                    <a:pos x="100" y="54"/>
                  </a:cxn>
                  <a:cxn ang="0">
                    <a:pos x="67" y="58"/>
                  </a:cxn>
                  <a:cxn ang="0">
                    <a:pos x="63" y="58"/>
                  </a:cxn>
                  <a:cxn ang="0">
                    <a:pos x="61" y="58"/>
                  </a:cxn>
                  <a:cxn ang="0">
                    <a:pos x="61" y="58"/>
                  </a:cxn>
                  <a:cxn ang="0">
                    <a:pos x="34" y="56"/>
                  </a:cxn>
                  <a:cxn ang="0">
                    <a:pos x="27" y="40"/>
                  </a:cxn>
                  <a:cxn ang="0">
                    <a:pos x="23" y="23"/>
                  </a:cxn>
                  <a:cxn ang="0">
                    <a:pos x="20" y="2"/>
                  </a:cxn>
                  <a:cxn ang="0">
                    <a:pos x="14" y="0"/>
                  </a:cxn>
                  <a:cxn ang="0">
                    <a:pos x="12" y="2"/>
                  </a:cxn>
                  <a:cxn ang="0">
                    <a:pos x="14" y="14"/>
                  </a:cxn>
                  <a:cxn ang="0">
                    <a:pos x="9" y="14"/>
                  </a:cxn>
                  <a:cxn ang="0">
                    <a:pos x="2" y="22"/>
                  </a:cxn>
                  <a:cxn ang="0">
                    <a:pos x="0" y="29"/>
                  </a:cxn>
                  <a:cxn ang="0">
                    <a:pos x="11" y="60"/>
                  </a:cxn>
                  <a:cxn ang="0">
                    <a:pos x="14" y="70"/>
                  </a:cxn>
                  <a:cxn ang="0">
                    <a:pos x="22" y="76"/>
                  </a:cxn>
                  <a:cxn ang="0">
                    <a:pos x="40" y="81"/>
                  </a:cxn>
                  <a:cxn ang="0">
                    <a:pos x="60" y="83"/>
                  </a:cxn>
                  <a:cxn ang="0">
                    <a:pos x="60" y="92"/>
                  </a:cxn>
                  <a:cxn ang="0">
                    <a:pos x="60" y="286"/>
                  </a:cxn>
                  <a:cxn ang="0">
                    <a:pos x="61" y="292"/>
                  </a:cxn>
                  <a:cxn ang="0">
                    <a:pos x="69" y="299"/>
                  </a:cxn>
                  <a:cxn ang="0">
                    <a:pos x="74" y="301"/>
                  </a:cxn>
                  <a:cxn ang="0">
                    <a:pos x="85" y="295"/>
                  </a:cxn>
                  <a:cxn ang="0">
                    <a:pos x="89" y="286"/>
                  </a:cxn>
                  <a:cxn ang="0">
                    <a:pos x="89" y="185"/>
                  </a:cxn>
                  <a:cxn ang="0">
                    <a:pos x="90" y="179"/>
                  </a:cxn>
                  <a:cxn ang="0">
                    <a:pos x="94" y="179"/>
                  </a:cxn>
                  <a:cxn ang="0">
                    <a:pos x="100" y="181"/>
                  </a:cxn>
                  <a:cxn ang="0">
                    <a:pos x="100" y="286"/>
                  </a:cxn>
                  <a:cxn ang="0">
                    <a:pos x="101" y="292"/>
                  </a:cxn>
                  <a:cxn ang="0">
                    <a:pos x="109" y="299"/>
                  </a:cxn>
                  <a:cxn ang="0">
                    <a:pos x="114" y="301"/>
                  </a:cxn>
                  <a:cxn ang="0">
                    <a:pos x="125" y="295"/>
                  </a:cxn>
                  <a:cxn ang="0">
                    <a:pos x="129" y="286"/>
                  </a:cxn>
                  <a:cxn ang="0">
                    <a:pos x="129" y="174"/>
                  </a:cxn>
                  <a:cxn ang="0">
                    <a:pos x="136" y="167"/>
                  </a:cxn>
                  <a:cxn ang="0">
                    <a:pos x="150" y="152"/>
                  </a:cxn>
                  <a:cxn ang="0">
                    <a:pos x="156" y="143"/>
                  </a:cxn>
                  <a:cxn ang="0">
                    <a:pos x="163" y="125"/>
                  </a:cxn>
                  <a:cxn ang="0">
                    <a:pos x="165" y="119"/>
                  </a:cxn>
                  <a:cxn ang="0">
                    <a:pos x="161" y="107"/>
                  </a:cxn>
                  <a:cxn ang="0">
                    <a:pos x="158" y="94"/>
                  </a:cxn>
                </a:cxnLst>
                <a:rect l="0" t="0" r="r" b="b"/>
                <a:pathLst>
                  <a:path w="165" h="301">
                    <a:moveTo>
                      <a:pt x="158" y="94"/>
                    </a:moveTo>
                    <a:lnTo>
                      <a:pt x="158" y="94"/>
                    </a:lnTo>
                    <a:lnTo>
                      <a:pt x="147" y="78"/>
                    </a:lnTo>
                    <a:lnTo>
                      <a:pt x="141" y="69"/>
                    </a:lnTo>
                    <a:lnTo>
                      <a:pt x="134" y="63"/>
                    </a:lnTo>
                    <a:lnTo>
                      <a:pt x="134" y="63"/>
                    </a:lnTo>
                    <a:lnTo>
                      <a:pt x="130" y="61"/>
                    </a:lnTo>
                    <a:lnTo>
                      <a:pt x="130" y="60"/>
                    </a:lnTo>
                    <a:lnTo>
                      <a:pt x="130" y="60"/>
                    </a:lnTo>
                    <a:lnTo>
                      <a:pt x="123" y="58"/>
                    </a:lnTo>
                    <a:lnTo>
                      <a:pt x="116" y="56"/>
                    </a:lnTo>
                    <a:lnTo>
                      <a:pt x="100" y="54"/>
                    </a:lnTo>
                    <a:lnTo>
                      <a:pt x="81" y="56"/>
                    </a:lnTo>
                    <a:lnTo>
                      <a:pt x="67" y="58"/>
                    </a:lnTo>
                    <a:lnTo>
                      <a:pt x="67" y="58"/>
                    </a:lnTo>
                    <a:lnTo>
                      <a:pt x="63" y="58"/>
                    </a:lnTo>
                    <a:lnTo>
                      <a:pt x="61" y="58"/>
                    </a:lnTo>
                    <a:lnTo>
                      <a:pt x="61" y="58"/>
                    </a:lnTo>
                    <a:lnTo>
                      <a:pt x="61" y="58"/>
                    </a:lnTo>
                    <a:lnTo>
                      <a:pt x="61" y="58"/>
                    </a:lnTo>
                    <a:lnTo>
                      <a:pt x="47" y="58"/>
                    </a:lnTo>
                    <a:lnTo>
                      <a:pt x="34" y="56"/>
                    </a:lnTo>
                    <a:lnTo>
                      <a:pt x="34" y="56"/>
                    </a:lnTo>
                    <a:lnTo>
                      <a:pt x="27" y="40"/>
                    </a:lnTo>
                    <a:lnTo>
                      <a:pt x="23" y="25"/>
                    </a:lnTo>
                    <a:lnTo>
                      <a:pt x="23" y="23"/>
                    </a:lnTo>
                    <a:lnTo>
                      <a:pt x="20" y="2"/>
                    </a:lnTo>
                    <a:lnTo>
                      <a:pt x="20" y="2"/>
                    </a:lnTo>
                    <a:lnTo>
                      <a:pt x="18" y="0"/>
                    </a:lnTo>
                    <a:lnTo>
                      <a:pt x="14" y="0"/>
                    </a:lnTo>
                    <a:lnTo>
                      <a:pt x="14" y="0"/>
                    </a:lnTo>
                    <a:lnTo>
                      <a:pt x="12" y="2"/>
                    </a:lnTo>
                    <a:lnTo>
                      <a:pt x="12" y="3"/>
                    </a:lnTo>
                    <a:lnTo>
                      <a:pt x="14" y="14"/>
                    </a:lnTo>
                    <a:lnTo>
                      <a:pt x="14" y="14"/>
                    </a:lnTo>
                    <a:lnTo>
                      <a:pt x="9" y="14"/>
                    </a:lnTo>
                    <a:lnTo>
                      <a:pt x="3" y="18"/>
                    </a:lnTo>
                    <a:lnTo>
                      <a:pt x="2" y="22"/>
                    </a:lnTo>
                    <a:lnTo>
                      <a:pt x="0" y="29"/>
                    </a:lnTo>
                    <a:lnTo>
                      <a:pt x="0" y="29"/>
                    </a:lnTo>
                    <a:lnTo>
                      <a:pt x="3" y="45"/>
                    </a:lnTo>
                    <a:lnTo>
                      <a:pt x="11" y="60"/>
                    </a:lnTo>
                    <a:lnTo>
                      <a:pt x="11" y="60"/>
                    </a:lnTo>
                    <a:lnTo>
                      <a:pt x="14" y="70"/>
                    </a:lnTo>
                    <a:lnTo>
                      <a:pt x="16" y="74"/>
                    </a:lnTo>
                    <a:lnTo>
                      <a:pt x="22" y="76"/>
                    </a:lnTo>
                    <a:lnTo>
                      <a:pt x="22" y="76"/>
                    </a:lnTo>
                    <a:lnTo>
                      <a:pt x="40" y="81"/>
                    </a:lnTo>
                    <a:lnTo>
                      <a:pt x="49" y="83"/>
                    </a:lnTo>
                    <a:lnTo>
                      <a:pt x="60" y="83"/>
                    </a:lnTo>
                    <a:lnTo>
                      <a:pt x="60" y="92"/>
                    </a:lnTo>
                    <a:lnTo>
                      <a:pt x="60" y="92"/>
                    </a:lnTo>
                    <a:lnTo>
                      <a:pt x="60" y="181"/>
                    </a:lnTo>
                    <a:lnTo>
                      <a:pt x="60" y="286"/>
                    </a:lnTo>
                    <a:lnTo>
                      <a:pt x="60" y="286"/>
                    </a:lnTo>
                    <a:lnTo>
                      <a:pt x="61" y="292"/>
                    </a:lnTo>
                    <a:lnTo>
                      <a:pt x="63" y="295"/>
                    </a:lnTo>
                    <a:lnTo>
                      <a:pt x="69" y="299"/>
                    </a:lnTo>
                    <a:lnTo>
                      <a:pt x="74" y="301"/>
                    </a:lnTo>
                    <a:lnTo>
                      <a:pt x="74" y="301"/>
                    </a:lnTo>
                    <a:lnTo>
                      <a:pt x="80" y="299"/>
                    </a:lnTo>
                    <a:lnTo>
                      <a:pt x="85" y="295"/>
                    </a:lnTo>
                    <a:lnTo>
                      <a:pt x="89" y="292"/>
                    </a:lnTo>
                    <a:lnTo>
                      <a:pt x="89" y="286"/>
                    </a:lnTo>
                    <a:lnTo>
                      <a:pt x="89" y="185"/>
                    </a:lnTo>
                    <a:lnTo>
                      <a:pt x="89" y="185"/>
                    </a:lnTo>
                    <a:lnTo>
                      <a:pt x="90" y="181"/>
                    </a:lnTo>
                    <a:lnTo>
                      <a:pt x="90" y="179"/>
                    </a:lnTo>
                    <a:lnTo>
                      <a:pt x="94" y="179"/>
                    </a:lnTo>
                    <a:lnTo>
                      <a:pt x="94" y="179"/>
                    </a:lnTo>
                    <a:lnTo>
                      <a:pt x="98" y="179"/>
                    </a:lnTo>
                    <a:lnTo>
                      <a:pt x="100" y="181"/>
                    </a:lnTo>
                    <a:lnTo>
                      <a:pt x="100" y="185"/>
                    </a:lnTo>
                    <a:lnTo>
                      <a:pt x="100" y="286"/>
                    </a:lnTo>
                    <a:lnTo>
                      <a:pt x="100" y="286"/>
                    </a:lnTo>
                    <a:lnTo>
                      <a:pt x="101" y="292"/>
                    </a:lnTo>
                    <a:lnTo>
                      <a:pt x="103" y="295"/>
                    </a:lnTo>
                    <a:lnTo>
                      <a:pt x="109" y="299"/>
                    </a:lnTo>
                    <a:lnTo>
                      <a:pt x="114" y="301"/>
                    </a:lnTo>
                    <a:lnTo>
                      <a:pt x="114" y="301"/>
                    </a:lnTo>
                    <a:lnTo>
                      <a:pt x="119" y="299"/>
                    </a:lnTo>
                    <a:lnTo>
                      <a:pt x="125" y="295"/>
                    </a:lnTo>
                    <a:lnTo>
                      <a:pt x="127" y="292"/>
                    </a:lnTo>
                    <a:lnTo>
                      <a:pt x="129" y="286"/>
                    </a:lnTo>
                    <a:lnTo>
                      <a:pt x="129" y="188"/>
                    </a:lnTo>
                    <a:lnTo>
                      <a:pt x="129" y="174"/>
                    </a:lnTo>
                    <a:lnTo>
                      <a:pt x="129" y="174"/>
                    </a:lnTo>
                    <a:lnTo>
                      <a:pt x="136" y="167"/>
                    </a:lnTo>
                    <a:lnTo>
                      <a:pt x="143" y="159"/>
                    </a:lnTo>
                    <a:lnTo>
                      <a:pt x="150" y="152"/>
                    </a:lnTo>
                    <a:lnTo>
                      <a:pt x="156" y="143"/>
                    </a:lnTo>
                    <a:lnTo>
                      <a:pt x="156" y="143"/>
                    </a:lnTo>
                    <a:lnTo>
                      <a:pt x="161" y="130"/>
                    </a:lnTo>
                    <a:lnTo>
                      <a:pt x="163" y="125"/>
                    </a:lnTo>
                    <a:lnTo>
                      <a:pt x="165" y="119"/>
                    </a:lnTo>
                    <a:lnTo>
                      <a:pt x="165" y="119"/>
                    </a:lnTo>
                    <a:lnTo>
                      <a:pt x="165" y="112"/>
                    </a:lnTo>
                    <a:lnTo>
                      <a:pt x="161" y="107"/>
                    </a:lnTo>
                    <a:lnTo>
                      <a:pt x="158" y="94"/>
                    </a:lnTo>
                    <a:lnTo>
                      <a:pt x="158" y="94"/>
                    </a:lnTo>
                  </a:path>
                </a:pathLst>
              </a:custGeom>
              <a:solidFill>
                <a:srgbClr val="5B9BD5"/>
              </a:solidFill>
              <a:ln w="9525">
                <a:noFill/>
                <a:round/>
              </a:ln>
            </p:spPr>
            <p:txBody>
              <a:bodyPr vert="horz" wrap="square" lIns="91440" tIns="45720" rIns="91440" bIns="45720" numCol="1" anchor="t" anchorCtr="0" compatLnSpc="1"/>
              <a:lstStyle/>
              <a:p>
                <a:endParaRPr lang="en-US">
                  <a:solidFill>
                    <a:schemeClr val="bg1">
                      <a:lumMod val="50000"/>
                    </a:schemeClr>
                  </a:solidFill>
                  <a:latin typeface="微软雅黑" pitchFamily="34" charset="-122"/>
                  <a:ea typeface="微软雅黑" pitchFamily="34" charset="-122"/>
                </a:endParaRPr>
              </a:p>
            </p:txBody>
          </p:sp>
          <p:sp>
            <p:nvSpPr>
              <p:cNvPr id="31" name="Freeform 74"/>
              <p:cNvSpPr/>
              <p:nvPr/>
            </p:nvSpPr>
            <p:spPr bwMode="auto">
              <a:xfrm>
                <a:off x="3521609" y="897922"/>
                <a:ext cx="12458" cy="51909"/>
              </a:xfrm>
              <a:custGeom>
                <a:avLst/>
                <a:gdLst/>
                <a:ahLst/>
                <a:cxnLst>
                  <a:cxn ang="0">
                    <a:pos x="10" y="27"/>
                  </a:cxn>
                  <a:cxn ang="0">
                    <a:pos x="10" y="27"/>
                  </a:cxn>
                  <a:cxn ang="0">
                    <a:pos x="5" y="38"/>
                  </a:cxn>
                  <a:cxn ang="0">
                    <a:pos x="5" y="38"/>
                  </a:cxn>
                  <a:cxn ang="0">
                    <a:pos x="0" y="49"/>
                  </a:cxn>
                  <a:cxn ang="0">
                    <a:pos x="0" y="0"/>
                  </a:cxn>
                  <a:cxn ang="0">
                    <a:pos x="0" y="0"/>
                  </a:cxn>
                  <a:cxn ang="0">
                    <a:pos x="7" y="13"/>
                  </a:cxn>
                  <a:cxn ang="0">
                    <a:pos x="12" y="26"/>
                  </a:cxn>
                  <a:cxn ang="0">
                    <a:pos x="12" y="26"/>
                  </a:cxn>
                  <a:cxn ang="0">
                    <a:pos x="10" y="27"/>
                  </a:cxn>
                  <a:cxn ang="0">
                    <a:pos x="10" y="27"/>
                  </a:cxn>
                </a:cxnLst>
                <a:rect l="0" t="0" r="r" b="b"/>
                <a:pathLst>
                  <a:path w="12" h="49">
                    <a:moveTo>
                      <a:pt x="10" y="27"/>
                    </a:moveTo>
                    <a:lnTo>
                      <a:pt x="10" y="27"/>
                    </a:lnTo>
                    <a:lnTo>
                      <a:pt x="5" y="38"/>
                    </a:lnTo>
                    <a:lnTo>
                      <a:pt x="5" y="38"/>
                    </a:lnTo>
                    <a:lnTo>
                      <a:pt x="0" y="49"/>
                    </a:lnTo>
                    <a:lnTo>
                      <a:pt x="0" y="0"/>
                    </a:lnTo>
                    <a:lnTo>
                      <a:pt x="0" y="0"/>
                    </a:lnTo>
                    <a:lnTo>
                      <a:pt x="7" y="13"/>
                    </a:lnTo>
                    <a:lnTo>
                      <a:pt x="12" y="26"/>
                    </a:lnTo>
                    <a:lnTo>
                      <a:pt x="12" y="26"/>
                    </a:lnTo>
                    <a:lnTo>
                      <a:pt x="10" y="27"/>
                    </a:lnTo>
                    <a:lnTo>
                      <a:pt x="10" y="27"/>
                    </a:lnTo>
                  </a:path>
                </a:pathLst>
              </a:custGeom>
              <a:solidFill>
                <a:schemeClr val="bg1"/>
              </a:solidFill>
              <a:ln w="9525">
                <a:noFill/>
                <a:round/>
              </a:ln>
            </p:spPr>
            <p:txBody>
              <a:bodyPr vert="horz" wrap="square" lIns="91440" tIns="45720" rIns="91440" bIns="45720" numCol="1" anchor="t" anchorCtr="0" compatLnSpc="1"/>
              <a:lstStyle/>
              <a:p>
                <a:endParaRPr lang="en-US">
                  <a:solidFill>
                    <a:schemeClr val="bg1">
                      <a:lumMod val="50000"/>
                    </a:schemeClr>
                  </a:solidFill>
                  <a:latin typeface="微软雅黑" pitchFamily="34" charset="-122"/>
                  <a:ea typeface="微软雅黑" pitchFamily="34" charset="-122"/>
                </a:endParaRPr>
              </a:p>
            </p:txBody>
          </p:sp>
          <p:sp>
            <p:nvSpPr>
              <p:cNvPr id="32" name="Line 75"/>
              <p:cNvSpPr>
                <a:spLocks noChangeShapeType="1"/>
              </p:cNvSpPr>
              <p:nvPr/>
            </p:nvSpPr>
            <p:spPr bwMode="auto">
              <a:xfrm>
                <a:off x="3534067" y="924914"/>
                <a:ext cx="2077" cy="2077"/>
              </a:xfrm>
              <a:prstGeom prst="line">
                <a:avLst/>
              </a:prstGeom>
              <a:grpFill/>
              <a:ln w="9525">
                <a:noFill/>
                <a:round/>
              </a:ln>
            </p:spPr>
            <p:txBody>
              <a:bodyPr vert="horz" wrap="square" lIns="91440" tIns="45720" rIns="91440" bIns="45720" numCol="1" anchor="t" anchorCtr="0" compatLnSpc="1"/>
              <a:lstStyle/>
              <a:p>
                <a:endParaRPr lang="en-US">
                  <a:solidFill>
                    <a:schemeClr val="bg1">
                      <a:lumMod val="50000"/>
                    </a:schemeClr>
                  </a:solidFill>
                  <a:latin typeface="微软雅黑" pitchFamily="34" charset="-122"/>
                  <a:ea typeface="微软雅黑" pitchFamily="34" charset="-122"/>
                </a:endParaRPr>
              </a:p>
            </p:txBody>
          </p:sp>
        </p:grpSp>
      </p:grpSp>
    </p:spTree>
  </p:cSld>
  <p:clrMapOvr>
    <a:masterClrMapping/>
  </p:clrMapOvr>
  <mc:AlternateContent xmlns:mc="http://schemas.openxmlformats.org/markup-compatibility/2006">
    <mc:Choice xmlns:p14="http://schemas.microsoft.com/office/powerpoint/2010/main" Requires="p14">
      <p:transition spd="slow" p14:dur="1250" advTm="0">
        <p14:switch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12" presetClass="entr" presetSubtype="8" fill="hold"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slide(fromLeft)">
                                      <p:cBhvr>
                                        <p:cTn id="20" dur="500"/>
                                        <p:tgtEl>
                                          <p:spTgt spid="13"/>
                                        </p:tgtEl>
                                      </p:cBhvr>
                                    </p:animEffect>
                                  </p:childTnLst>
                                </p:cTn>
                              </p:par>
                            </p:childTnLst>
                          </p:cTn>
                        </p:par>
                        <p:par>
                          <p:cTn id="21" fill="hold">
                            <p:stCondLst>
                              <p:cond delay="1000"/>
                            </p:stCondLst>
                            <p:childTnLst>
                              <p:par>
                                <p:cTn id="22" presetID="12" presetClass="entr" presetSubtype="8" fill="hold"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slide(fromLeft)">
                                      <p:cBhvr>
                                        <p:cTn id="24" dur="500"/>
                                        <p:tgtEl>
                                          <p:spTgt spid="23"/>
                                        </p:tgtEl>
                                      </p:cBhvr>
                                    </p:animEffect>
                                  </p:childTnLst>
                                </p:cTn>
                              </p:par>
                            </p:childTnLst>
                          </p:cTn>
                        </p:par>
                        <p:par>
                          <p:cTn id="25" fill="hold">
                            <p:stCondLst>
                              <p:cond delay="1500"/>
                            </p:stCondLst>
                            <p:childTnLst>
                              <p:par>
                                <p:cTn id="26" presetID="12" presetClass="entr" presetSubtype="8" fill="hold"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slide(fromLeft)">
                                      <p:cBhvr>
                                        <p:cTn id="28" dur="500"/>
                                        <p:tgtEl>
                                          <p:spTgt spid="17"/>
                                        </p:tgtEl>
                                      </p:cBhvr>
                                    </p:animEffect>
                                  </p:childTnLst>
                                </p:cTn>
                              </p:par>
                            </p:childTnLst>
                          </p:cTn>
                        </p:par>
                        <p:par>
                          <p:cTn id="29" fill="hold">
                            <p:stCondLst>
                              <p:cond delay="2000"/>
                            </p:stCondLst>
                            <p:childTnLst>
                              <p:par>
                                <p:cTn id="30" presetID="12" presetClass="entr" presetSubtype="8" fill="hold" nodeType="after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slide(fromLeft)">
                                      <p:cBhvr>
                                        <p:cTn id="32" dur="500"/>
                                        <p:tgtEl>
                                          <p:spTgt spid="6"/>
                                        </p:tgtEl>
                                      </p:cBhvr>
                                    </p:animEffect>
                                  </p:childTnLst>
                                </p:cTn>
                              </p:par>
                            </p:childTnLst>
                          </p:cTn>
                        </p:par>
                        <p:par>
                          <p:cTn id="33" fill="hold">
                            <p:stCondLst>
                              <p:cond delay="2500"/>
                            </p:stCondLst>
                            <p:childTnLst>
                              <p:par>
                                <p:cTn id="34" presetID="12" presetClass="entr" presetSubtype="8" fill="hold" grpId="0" nodeType="after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slide(fromLeft)">
                                      <p:cBhvr>
                                        <p:cTn id="3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0"/>
          <p:cNvSpPr>
            <a:spLocks noChangeArrowheads="1"/>
          </p:cNvSpPr>
          <p:nvPr/>
        </p:nvSpPr>
        <p:spPr bwMode="auto">
          <a:xfrm>
            <a:off x="1662116" y="1819368"/>
            <a:ext cx="7481887" cy="1504766"/>
          </a:xfrm>
          <a:prstGeom prst="rect">
            <a:avLst/>
          </a:prstGeom>
          <a:solidFill>
            <a:schemeClr val="bg2">
              <a:lumMod val="90000"/>
              <a:alpha val="20000"/>
            </a:schemeClr>
          </a:solidFill>
          <a:ln>
            <a:noFill/>
          </a:ln>
          <a:effectLst/>
        </p:spPr>
        <p:txBody>
          <a:bodyPr wrap="none" anchor="ctr"/>
          <a:lstStyle/>
          <a:p>
            <a:endParaRPr lang="zh-CN" altLang="en-US"/>
          </a:p>
        </p:txBody>
      </p:sp>
      <p:sp>
        <p:nvSpPr>
          <p:cNvPr id="3" name="Freeform 34"/>
          <p:cNvSpPr/>
          <p:nvPr/>
        </p:nvSpPr>
        <p:spPr bwMode="auto">
          <a:xfrm>
            <a:off x="2" y="1819368"/>
            <a:ext cx="4103747" cy="1504766"/>
          </a:xfrm>
          <a:custGeom>
            <a:avLst/>
            <a:gdLst/>
            <a:ahLst/>
            <a:cxnLst/>
            <a:rect l="l" t="t" r="r" b="b"/>
            <a:pathLst>
              <a:path w="4103747" h="1504766">
                <a:moveTo>
                  <a:pt x="0" y="0"/>
                </a:moveTo>
                <a:cubicBezTo>
                  <a:pt x="442960" y="0"/>
                  <a:pt x="1380722" y="0"/>
                  <a:pt x="3365993" y="0"/>
                </a:cubicBezTo>
                <a:cubicBezTo>
                  <a:pt x="3759462" y="0"/>
                  <a:pt x="4103747" y="345356"/>
                  <a:pt x="4103747" y="764717"/>
                </a:cubicBezTo>
                <a:cubicBezTo>
                  <a:pt x="4103747" y="1159410"/>
                  <a:pt x="3759462" y="1504766"/>
                  <a:pt x="3365993" y="1504766"/>
                </a:cubicBezTo>
                <a:cubicBezTo>
                  <a:pt x="3365993" y="1504766"/>
                  <a:pt x="3365993" y="1504766"/>
                  <a:pt x="0" y="1504766"/>
                </a:cubicBezTo>
                <a:close/>
              </a:path>
            </a:pathLst>
          </a:custGeom>
          <a:solidFill>
            <a:schemeClr val="accent1"/>
          </a:solidFill>
          <a:ln>
            <a:noFill/>
          </a:ln>
        </p:spPr>
        <p:txBody>
          <a:bodyPr/>
          <a:lstStyle/>
          <a:p>
            <a:endParaRPr lang="zh-CN" altLang="en-US"/>
          </a:p>
        </p:txBody>
      </p:sp>
      <p:sp>
        <p:nvSpPr>
          <p:cNvPr id="4" name="矩形 3"/>
          <p:cNvSpPr/>
          <p:nvPr/>
        </p:nvSpPr>
        <p:spPr>
          <a:xfrm>
            <a:off x="4572560" y="2395796"/>
            <a:ext cx="870751" cy="784830"/>
          </a:xfrm>
          <a:prstGeom prst="rect">
            <a:avLst/>
          </a:prstGeom>
        </p:spPr>
        <p:txBody>
          <a:bodyPr wrap="none">
            <a:spAutoFit/>
          </a:bodyPr>
          <a:lstStyle/>
          <a:p>
            <a:pPr marL="171450" indent="-171450">
              <a:lnSpc>
                <a:spcPct val="150000"/>
              </a:lnSpc>
              <a:buFont typeface="Wingdings" pitchFamily="2" charset="2"/>
              <a:buChar char="ü"/>
            </a:pPr>
            <a:r>
              <a:rPr lang="zh-CN" altLang="en-US" sz="1000" dirty="0">
                <a:ln w="6350">
                  <a:noFill/>
                </a:ln>
                <a:solidFill>
                  <a:schemeClr val="bg1">
                    <a:lumMod val="50000"/>
                  </a:schemeClr>
                </a:solidFill>
                <a:latin typeface="Impact" pitchFamily="34" charset="0"/>
                <a:ea typeface="微软雅黑" pitchFamily="34" charset="-122"/>
              </a:rPr>
              <a:t>研究目标</a:t>
            </a:r>
            <a:endParaRPr lang="zh-CN" altLang="en-US" sz="1000" dirty="0">
              <a:ln w="6350">
                <a:noFill/>
              </a:ln>
              <a:solidFill>
                <a:schemeClr val="bg1">
                  <a:lumMod val="50000"/>
                </a:schemeClr>
              </a:solidFill>
              <a:latin typeface="Impact" pitchFamily="34" charset="0"/>
              <a:ea typeface="微软雅黑" pitchFamily="34" charset="-122"/>
            </a:endParaRPr>
          </a:p>
          <a:p>
            <a:pPr marL="171450" indent="-171450">
              <a:lnSpc>
                <a:spcPct val="150000"/>
              </a:lnSpc>
              <a:buFont typeface="Wingdings" pitchFamily="2" charset="2"/>
              <a:buChar char="ü"/>
            </a:pPr>
            <a:r>
              <a:rPr lang="zh-CN" altLang="en-US" sz="1000" dirty="0">
                <a:ln w="6350">
                  <a:noFill/>
                </a:ln>
                <a:solidFill>
                  <a:schemeClr val="bg1">
                    <a:lumMod val="50000"/>
                  </a:schemeClr>
                </a:solidFill>
                <a:latin typeface="Impact" pitchFamily="34" charset="0"/>
                <a:ea typeface="微软雅黑" pitchFamily="34" charset="-122"/>
              </a:rPr>
              <a:t>成果形式</a:t>
            </a:r>
            <a:endParaRPr lang="zh-CN" altLang="en-US" sz="1000" dirty="0">
              <a:ln w="6350">
                <a:noFill/>
              </a:ln>
              <a:solidFill>
                <a:schemeClr val="bg1">
                  <a:lumMod val="50000"/>
                </a:schemeClr>
              </a:solidFill>
              <a:latin typeface="Impact" pitchFamily="34" charset="0"/>
              <a:ea typeface="微软雅黑" pitchFamily="34" charset="-122"/>
            </a:endParaRPr>
          </a:p>
          <a:p>
            <a:pPr marL="171450" indent="-171450">
              <a:lnSpc>
                <a:spcPct val="150000"/>
              </a:lnSpc>
              <a:buFont typeface="Wingdings" pitchFamily="2" charset="2"/>
              <a:buChar char="ü"/>
            </a:pPr>
            <a:r>
              <a:rPr lang="zh-CN" altLang="en-US" sz="1000" dirty="0">
                <a:ln w="6350">
                  <a:noFill/>
                </a:ln>
                <a:solidFill>
                  <a:schemeClr val="bg1">
                    <a:lumMod val="50000"/>
                  </a:schemeClr>
                </a:solidFill>
                <a:latin typeface="Impact" pitchFamily="34" charset="0"/>
                <a:ea typeface="微软雅黑" pitchFamily="34" charset="-122"/>
              </a:rPr>
              <a:t>应用前景</a:t>
            </a:r>
            <a:endParaRPr lang="zh-CN" altLang="en-US" sz="1000" dirty="0">
              <a:ln w="6350">
                <a:noFill/>
              </a:ln>
              <a:solidFill>
                <a:schemeClr val="bg1">
                  <a:lumMod val="50000"/>
                </a:schemeClr>
              </a:solidFill>
              <a:latin typeface="Impact" pitchFamily="34" charset="0"/>
              <a:ea typeface="微软雅黑" pitchFamily="34" charset="-122"/>
            </a:endParaRPr>
          </a:p>
        </p:txBody>
      </p:sp>
      <p:sp>
        <p:nvSpPr>
          <p:cNvPr id="5" name="矩形 4"/>
          <p:cNvSpPr/>
          <p:nvPr/>
        </p:nvSpPr>
        <p:spPr>
          <a:xfrm>
            <a:off x="4572558" y="1995686"/>
            <a:ext cx="2087674" cy="400110"/>
          </a:xfrm>
          <a:prstGeom prst="rect">
            <a:avLst/>
          </a:prstGeom>
        </p:spPr>
        <p:txBody>
          <a:bodyPr wrap="square">
            <a:spAutoFit/>
          </a:bodyPr>
          <a:lstStyle/>
          <a:p>
            <a:r>
              <a:rPr lang="zh-CN" altLang="en-US" sz="2000" b="1" dirty="0">
                <a:ln w="6350">
                  <a:noFill/>
                </a:ln>
                <a:latin typeface="Impact" pitchFamily="34" charset="0"/>
                <a:ea typeface="微软雅黑" pitchFamily="34" charset="-122"/>
              </a:rPr>
              <a:t>研究成果与应用</a:t>
            </a:r>
            <a:endParaRPr lang="zh-CN" altLang="en-US" sz="2000" b="1" dirty="0">
              <a:ln w="6350">
                <a:noFill/>
              </a:ln>
              <a:latin typeface="Impact" pitchFamily="34" charset="0"/>
              <a:ea typeface="微软雅黑" pitchFamily="34" charset="-122"/>
            </a:endParaRPr>
          </a:p>
        </p:txBody>
      </p:sp>
      <p:grpSp>
        <p:nvGrpSpPr>
          <p:cNvPr id="6" name="组合 5"/>
          <p:cNvGrpSpPr/>
          <p:nvPr/>
        </p:nvGrpSpPr>
        <p:grpSpPr>
          <a:xfrm>
            <a:off x="2725702" y="1943452"/>
            <a:ext cx="1279612" cy="1282202"/>
            <a:chOff x="2725702" y="1943451"/>
            <a:chExt cx="1279612" cy="1282202"/>
          </a:xfrm>
        </p:grpSpPr>
        <p:sp>
          <p:nvSpPr>
            <p:cNvPr id="7" name="Oval 35"/>
            <p:cNvSpPr>
              <a:spLocks noChangeArrowheads="1"/>
            </p:cNvSpPr>
            <p:nvPr/>
          </p:nvSpPr>
          <p:spPr bwMode="auto">
            <a:xfrm>
              <a:off x="2725702" y="1943451"/>
              <a:ext cx="1279612" cy="1282202"/>
            </a:xfrm>
            <a:prstGeom prst="ellipse">
              <a:avLst/>
            </a:prstGeom>
            <a:solidFill>
              <a:schemeClr val="bg2"/>
            </a:solidFill>
            <a:ln>
              <a:noFill/>
            </a:ln>
          </p:spPr>
          <p:txBody>
            <a:bodyPr/>
            <a:lstStyle/>
            <a:p>
              <a:endParaRPr lang="zh-CN" altLang="en-US"/>
            </a:p>
          </p:txBody>
        </p:sp>
        <p:sp>
          <p:nvSpPr>
            <p:cNvPr id="8" name="Freeform 11"/>
            <p:cNvSpPr>
              <a:spLocks noEditPoints="1"/>
            </p:cNvSpPr>
            <p:nvPr/>
          </p:nvSpPr>
          <p:spPr bwMode="auto">
            <a:xfrm>
              <a:off x="3140488" y="2278095"/>
              <a:ext cx="462264" cy="587310"/>
            </a:xfrm>
            <a:custGeom>
              <a:avLst/>
              <a:gdLst>
                <a:gd name="T0" fmla="*/ 104 w 139"/>
                <a:gd name="T1" fmla="*/ 99 h 177"/>
                <a:gd name="T2" fmla="*/ 91 w 139"/>
                <a:gd name="T3" fmla="*/ 160 h 177"/>
                <a:gd name="T4" fmla="*/ 133 w 139"/>
                <a:gd name="T5" fmla="*/ 164 h 177"/>
                <a:gd name="T6" fmla="*/ 133 w 139"/>
                <a:gd name="T7" fmla="*/ 177 h 177"/>
                <a:gd name="T8" fmla="*/ 0 w 139"/>
                <a:gd name="T9" fmla="*/ 170 h 177"/>
                <a:gd name="T10" fmla="*/ 51 w 139"/>
                <a:gd name="T11" fmla="*/ 164 h 177"/>
                <a:gd name="T12" fmla="*/ 81 w 139"/>
                <a:gd name="T13" fmla="*/ 151 h 177"/>
                <a:gd name="T14" fmla="*/ 10 w 139"/>
                <a:gd name="T15" fmla="*/ 147 h 177"/>
                <a:gd name="T16" fmla="*/ 10 w 139"/>
                <a:gd name="T17" fmla="*/ 139 h 177"/>
                <a:gd name="T18" fmla="*/ 94 w 139"/>
                <a:gd name="T19" fmla="*/ 120 h 177"/>
                <a:gd name="T20" fmla="*/ 84 w 139"/>
                <a:gd name="T21" fmla="*/ 92 h 177"/>
                <a:gd name="T22" fmla="*/ 69 w 139"/>
                <a:gd name="T23" fmla="*/ 94 h 177"/>
                <a:gd name="T24" fmla="*/ 53 w 139"/>
                <a:gd name="T25" fmla="*/ 113 h 177"/>
                <a:gd name="T26" fmla="*/ 46 w 139"/>
                <a:gd name="T27" fmla="*/ 117 h 177"/>
                <a:gd name="T28" fmla="*/ 24 w 139"/>
                <a:gd name="T29" fmla="*/ 109 h 177"/>
                <a:gd name="T30" fmla="*/ 26 w 139"/>
                <a:gd name="T31" fmla="*/ 97 h 177"/>
                <a:gd name="T32" fmla="*/ 21 w 139"/>
                <a:gd name="T33" fmla="*/ 89 h 177"/>
                <a:gd name="T34" fmla="*/ 63 w 139"/>
                <a:gd name="T35" fmla="*/ 24 h 177"/>
                <a:gd name="T36" fmla="*/ 67 w 139"/>
                <a:gd name="T37" fmla="*/ 26 h 177"/>
                <a:gd name="T38" fmla="*/ 69 w 139"/>
                <a:gd name="T39" fmla="*/ 14 h 177"/>
                <a:gd name="T40" fmla="*/ 76 w 139"/>
                <a:gd name="T41" fmla="*/ 2 h 177"/>
                <a:gd name="T42" fmla="*/ 109 w 139"/>
                <a:gd name="T43" fmla="*/ 29 h 177"/>
                <a:gd name="T44" fmla="*/ 96 w 139"/>
                <a:gd name="T45" fmla="*/ 30 h 177"/>
                <a:gd name="T46" fmla="*/ 94 w 139"/>
                <a:gd name="T47" fmla="*/ 42 h 177"/>
                <a:gd name="T48" fmla="*/ 87 w 139"/>
                <a:gd name="T49" fmla="*/ 63 h 177"/>
                <a:gd name="T50" fmla="*/ 92 w 139"/>
                <a:gd name="T51" fmla="*/ 81 h 177"/>
                <a:gd name="T52" fmla="*/ 89 w 139"/>
                <a:gd name="T53" fmla="*/ 26 h 177"/>
                <a:gd name="T54" fmla="*/ 74 w 139"/>
                <a:gd name="T55" fmla="*/ 30 h 177"/>
                <a:gd name="T56" fmla="*/ 89 w 139"/>
                <a:gd name="T57" fmla="*/ 26 h 177"/>
                <a:gd name="T58" fmla="*/ 80 w 139"/>
                <a:gd name="T59" fmla="*/ 59 h 177"/>
                <a:gd name="T60" fmla="*/ 62 w 139"/>
                <a:gd name="T61" fmla="*/ 33 h 177"/>
                <a:gd name="T62" fmla="*/ 54 w 139"/>
                <a:gd name="T63" fmla="*/ 104 h 177"/>
                <a:gd name="T64" fmla="*/ 56 w 139"/>
                <a:gd name="T65" fmla="*/ 76 h 177"/>
                <a:gd name="T66" fmla="*/ 62 w 139"/>
                <a:gd name="T67" fmla="*/ 63 h 177"/>
                <a:gd name="T68" fmla="*/ 82 w 139"/>
                <a:gd name="T69" fmla="*/ 69 h 177"/>
                <a:gd name="T70" fmla="*/ 67 w 139"/>
                <a:gd name="T71" fmla="*/ 69 h 177"/>
                <a:gd name="T72" fmla="*/ 67 w 139"/>
                <a:gd name="T73" fmla="*/ 69 h 177"/>
                <a:gd name="T74" fmla="*/ 75 w 139"/>
                <a:gd name="T75" fmla="*/ 86 h 177"/>
                <a:gd name="T76" fmla="*/ 82 w 139"/>
                <a:gd name="T77" fmla="*/ 83 h 177"/>
                <a:gd name="T78" fmla="*/ 82 w 139"/>
                <a:gd name="T79" fmla="*/ 69 h 177"/>
                <a:gd name="T80" fmla="*/ 33 w 139"/>
                <a:gd name="T81" fmla="*/ 101 h 177"/>
                <a:gd name="T82" fmla="*/ 31 w 139"/>
                <a:gd name="T83" fmla="*/ 104 h 177"/>
                <a:gd name="T84" fmla="*/ 42 w 139"/>
                <a:gd name="T85" fmla="*/ 10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9" h="177">
                  <a:moveTo>
                    <a:pt x="92" y="81"/>
                  </a:moveTo>
                  <a:cubicBezTo>
                    <a:pt x="97" y="87"/>
                    <a:pt x="101" y="92"/>
                    <a:pt x="104" y="99"/>
                  </a:cubicBezTo>
                  <a:cubicBezTo>
                    <a:pt x="106" y="106"/>
                    <a:pt x="108" y="113"/>
                    <a:pt x="108" y="120"/>
                  </a:cubicBezTo>
                  <a:cubicBezTo>
                    <a:pt x="108" y="136"/>
                    <a:pt x="101" y="150"/>
                    <a:pt x="91" y="160"/>
                  </a:cubicBezTo>
                  <a:cubicBezTo>
                    <a:pt x="90" y="162"/>
                    <a:pt x="89" y="163"/>
                    <a:pt x="88" y="164"/>
                  </a:cubicBezTo>
                  <a:cubicBezTo>
                    <a:pt x="133" y="164"/>
                    <a:pt x="133" y="164"/>
                    <a:pt x="133" y="164"/>
                  </a:cubicBezTo>
                  <a:cubicBezTo>
                    <a:pt x="136" y="164"/>
                    <a:pt x="139" y="167"/>
                    <a:pt x="139" y="170"/>
                  </a:cubicBezTo>
                  <a:cubicBezTo>
                    <a:pt x="139" y="174"/>
                    <a:pt x="136" y="177"/>
                    <a:pt x="133" y="177"/>
                  </a:cubicBezTo>
                  <a:cubicBezTo>
                    <a:pt x="91" y="177"/>
                    <a:pt x="49" y="177"/>
                    <a:pt x="7" y="177"/>
                  </a:cubicBezTo>
                  <a:cubicBezTo>
                    <a:pt x="3" y="177"/>
                    <a:pt x="0" y="174"/>
                    <a:pt x="0" y="170"/>
                  </a:cubicBezTo>
                  <a:cubicBezTo>
                    <a:pt x="0" y="167"/>
                    <a:pt x="3" y="164"/>
                    <a:pt x="7" y="164"/>
                  </a:cubicBezTo>
                  <a:cubicBezTo>
                    <a:pt x="51" y="164"/>
                    <a:pt x="51" y="164"/>
                    <a:pt x="51" y="164"/>
                  </a:cubicBezTo>
                  <a:cubicBezTo>
                    <a:pt x="51" y="164"/>
                    <a:pt x="51" y="164"/>
                    <a:pt x="51" y="164"/>
                  </a:cubicBezTo>
                  <a:cubicBezTo>
                    <a:pt x="63" y="164"/>
                    <a:pt x="74" y="159"/>
                    <a:pt x="81" y="151"/>
                  </a:cubicBezTo>
                  <a:cubicBezTo>
                    <a:pt x="83" y="150"/>
                    <a:pt x="84" y="148"/>
                    <a:pt x="85" y="147"/>
                  </a:cubicBezTo>
                  <a:cubicBezTo>
                    <a:pt x="10" y="147"/>
                    <a:pt x="10" y="147"/>
                    <a:pt x="10" y="147"/>
                  </a:cubicBezTo>
                  <a:cubicBezTo>
                    <a:pt x="8" y="147"/>
                    <a:pt x="6" y="145"/>
                    <a:pt x="6" y="143"/>
                  </a:cubicBezTo>
                  <a:cubicBezTo>
                    <a:pt x="6" y="141"/>
                    <a:pt x="8" y="139"/>
                    <a:pt x="10" y="139"/>
                  </a:cubicBezTo>
                  <a:cubicBezTo>
                    <a:pt x="90" y="139"/>
                    <a:pt x="90" y="139"/>
                    <a:pt x="90" y="139"/>
                  </a:cubicBezTo>
                  <a:cubicBezTo>
                    <a:pt x="93" y="133"/>
                    <a:pt x="94" y="127"/>
                    <a:pt x="94" y="120"/>
                  </a:cubicBezTo>
                  <a:cubicBezTo>
                    <a:pt x="94" y="114"/>
                    <a:pt x="93" y="109"/>
                    <a:pt x="91" y="104"/>
                  </a:cubicBezTo>
                  <a:cubicBezTo>
                    <a:pt x="89" y="100"/>
                    <a:pt x="87" y="96"/>
                    <a:pt x="84" y="92"/>
                  </a:cubicBezTo>
                  <a:cubicBezTo>
                    <a:pt x="81" y="94"/>
                    <a:pt x="78" y="94"/>
                    <a:pt x="75" y="94"/>
                  </a:cubicBezTo>
                  <a:cubicBezTo>
                    <a:pt x="73" y="94"/>
                    <a:pt x="71" y="94"/>
                    <a:pt x="69" y="94"/>
                  </a:cubicBezTo>
                  <a:cubicBezTo>
                    <a:pt x="59" y="111"/>
                    <a:pt x="59" y="111"/>
                    <a:pt x="59" y="111"/>
                  </a:cubicBezTo>
                  <a:cubicBezTo>
                    <a:pt x="58" y="113"/>
                    <a:pt x="55" y="114"/>
                    <a:pt x="53" y="113"/>
                  </a:cubicBezTo>
                  <a:cubicBezTo>
                    <a:pt x="50" y="111"/>
                    <a:pt x="50" y="111"/>
                    <a:pt x="50" y="111"/>
                  </a:cubicBezTo>
                  <a:cubicBezTo>
                    <a:pt x="46" y="117"/>
                    <a:pt x="46" y="117"/>
                    <a:pt x="46" y="117"/>
                  </a:cubicBezTo>
                  <a:cubicBezTo>
                    <a:pt x="45" y="119"/>
                    <a:pt x="42" y="119"/>
                    <a:pt x="40" y="118"/>
                  </a:cubicBezTo>
                  <a:cubicBezTo>
                    <a:pt x="24" y="109"/>
                    <a:pt x="24" y="109"/>
                    <a:pt x="24" y="109"/>
                  </a:cubicBezTo>
                  <a:cubicBezTo>
                    <a:pt x="22" y="108"/>
                    <a:pt x="21" y="105"/>
                    <a:pt x="22" y="103"/>
                  </a:cubicBezTo>
                  <a:cubicBezTo>
                    <a:pt x="26" y="97"/>
                    <a:pt x="26" y="97"/>
                    <a:pt x="26" y="97"/>
                  </a:cubicBezTo>
                  <a:cubicBezTo>
                    <a:pt x="22" y="95"/>
                    <a:pt x="22" y="95"/>
                    <a:pt x="22" y="95"/>
                  </a:cubicBezTo>
                  <a:cubicBezTo>
                    <a:pt x="20" y="94"/>
                    <a:pt x="20" y="91"/>
                    <a:pt x="21" y="89"/>
                  </a:cubicBezTo>
                  <a:cubicBezTo>
                    <a:pt x="57" y="26"/>
                    <a:pt x="57" y="26"/>
                    <a:pt x="57" y="26"/>
                  </a:cubicBezTo>
                  <a:cubicBezTo>
                    <a:pt x="58" y="24"/>
                    <a:pt x="61" y="23"/>
                    <a:pt x="63" y="24"/>
                  </a:cubicBezTo>
                  <a:cubicBezTo>
                    <a:pt x="63" y="24"/>
                    <a:pt x="63" y="24"/>
                    <a:pt x="63" y="24"/>
                  </a:cubicBezTo>
                  <a:cubicBezTo>
                    <a:pt x="67" y="26"/>
                    <a:pt x="67" y="26"/>
                    <a:pt x="67" y="26"/>
                  </a:cubicBezTo>
                  <a:cubicBezTo>
                    <a:pt x="73" y="16"/>
                    <a:pt x="73" y="16"/>
                    <a:pt x="73" y="16"/>
                  </a:cubicBezTo>
                  <a:cubicBezTo>
                    <a:pt x="69" y="14"/>
                    <a:pt x="69" y="14"/>
                    <a:pt x="69" y="14"/>
                  </a:cubicBezTo>
                  <a:cubicBezTo>
                    <a:pt x="66" y="12"/>
                    <a:pt x="65" y="8"/>
                    <a:pt x="66" y="5"/>
                  </a:cubicBezTo>
                  <a:cubicBezTo>
                    <a:pt x="68" y="1"/>
                    <a:pt x="72" y="0"/>
                    <a:pt x="76" y="2"/>
                  </a:cubicBezTo>
                  <a:cubicBezTo>
                    <a:pt x="86" y="8"/>
                    <a:pt x="96" y="14"/>
                    <a:pt x="107" y="20"/>
                  </a:cubicBezTo>
                  <a:cubicBezTo>
                    <a:pt x="110" y="22"/>
                    <a:pt x="111" y="26"/>
                    <a:pt x="109" y="29"/>
                  </a:cubicBezTo>
                  <a:cubicBezTo>
                    <a:pt x="107" y="33"/>
                    <a:pt x="103" y="34"/>
                    <a:pt x="100" y="32"/>
                  </a:cubicBezTo>
                  <a:cubicBezTo>
                    <a:pt x="96" y="30"/>
                    <a:pt x="96" y="30"/>
                    <a:pt x="96" y="30"/>
                  </a:cubicBezTo>
                  <a:cubicBezTo>
                    <a:pt x="90" y="40"/>
                    <a:pt x="90" y="40"/>
                    <a:pt x="90" y="40"/>
                  </a:cubicBezTo>
                  <a:cubicBezTo>
                    <a:pt x="94" y="42"/>
                    <a:pt x="94" y="42"/>
                    <a:pt x="94" y="42"/>
                  </a:cubicBezTo>
                  <a:cubicBezTo>
                    <a:pt x="96" y="43"/>
                    <a:pt x="97" y="46"/>
                    <a:pt x="96" y="48"/>
                  </a:cubicBezTo>
                  <a:cubicBezTo>
                    <a:pt x="87" y="63"/>
                    <a:pt x="87" y="63"/>
                    <a:pt x="87" y="63"/>
                  </a:cubicBezTo>
                  <a:cubicBezTo>
                    <a:pt x="91" y="66"/>
                    <a:pt x="93" y="71"/>
                    <a:pt x="93" y="76"/>
                  </a:cubicBezTo>
                  <a:cubicBezTo>
                    <a:pt x="93" y="78"/>
                    <a:pt x="93" y="80"/>
                    <a:pt x="92" y="81"/>
                  </a:cubicBezTo>
                  <a:close/>
                  <a:moveTo>
                    <a:pt x="89" y="26"/>
                  </a:moveTo>
                  <a:cubicBezTo>
                    <a:pt x="89" y="26"/>
                    <a:pt x="89" y="26"/>
                    <a:pt x="89" y="26"/>
                  </a:cubicBezTo>
                  <a:cubicBezTo>
                    <a:pt x="86" y="24"/>
                    <a:pt x="83" y="22"/>
                    <a:pt x="80" y="20"/>
                  </a:cubicBezTo>
                  <a:cubicBezTo>
                    <a:pt x="74" y="30"/>
                    <a:pt x="74" y="30"/>
                    <a:pt x="74" y="30"/>
                  </a:cubicBezTo>
                  <a:cubicBezTo>
                    <a:pt x="83" y="36"/>
                    <a:pt x="83" y="36"/>
                    <a:pt x="83" y="36"/>
                  </a:cubicBezTo>
                  <a:cubicBezTo>
                    <a:pt x="89" y="26"/>
                    <a:pt x="89" y="26"/>
                    <a:pt x="89" y="26"/>
                  </a:cubicBezTo>
                  <a:close/>
                  <a:moveTo>
                    <a:pt x="80" y="59"/>
                  </a:moveTo>
                  <a:cubicBezTo>
                    <a:pt x="80" y="59"/>
                    <a:pt x="80" y="59"/>
                    <a:pt x="80" y="59"/>
                  </a:cubicBezTo>
                  <a:cubicBezTo>
                    <a:pt x="87" y="47"/>
                    <a:pt x="87" y="47"/>
                    <a:pt x="87" y="47"/>
                  </a:cubicBezTo>
                  <a:cubicBezTo>
                    <a:pt x="78" y="43"/>
                    <a:pt x="70" y="38"/>
                    <a:pt x="62" y="33"/>
                  </a:cubicBezTo>
                  <a:cubicBezTo>
                    <a:pt x="30" y="90"/>
                    <a:pt x="30" y="90"/>
                    <a:pt x="30" y="90"/>
                  </a:cubicBezTo>
                  <a:cubicBezTo>
                    <a:pt x="38" y="94"/>
                    <a:pt x="46" y="99"/>
                    <a:pt x="54" y="104"/>
                  </a:cubicBezTo>
                  <a:cubicBezTo>
                    <a:pt x="62" y="90"/>
                    <a:pt x="62" y="90"/>
                    <a:pt x="62" y="90"/>
                  </a:cubicBezTo>
                  <a:cubicBezTo>
                    <a:pt x="58" y="86"/>
                    <a:pt x="56" y="81"/>
                    <a:pt x="56" y="76"/>
                  </a:cubicBezTo>
                  <a:cubicBezTo>
                    <a:pt x="56" y="71"/>
                    <a:pt x="58" y="66"/>
                    <a:pt x="62" y="63"/>
                  </a:cubicBezTo>
                  <a:cubicBezTo>
                    <a:pt x="62" y="63"/>
                    <a:pt x="62" y="63"/>
                    <a:pt x="62" y="63"/>
                  </a:cubicBezTo>
                  <a:cubicBezTo>
                    <a:pt x="67" y="58"/>
                    <a:pt x="73" y="57"/>
                    <a:pt x="80" y="59"/>
                  </a:cubicBezTo>
                  <a:close/>
                  <a:moveTo>
                    <a:pt x="82" y="69"/>
                  </a:moveTo>
                  <a:cubicBezTo>
                    <a:pt x="82" y="69"/>
                    <a:pt x="82" y="69"/>
                    <a:pt x="82" y="69"/>
                  </a:cubicBezTo>
                  <a:cubicBezTo>
                    <a:pt x="78" y="65"/>
                    <a:pt x="71" y="65"/>
                    <a:pt x="67" y="69"/>
                  </a:cubicBezTo>
                  <a:cubicBezTo>
                    <a:pt x="67" y="69"/>
                    <a:pt x="67" y="69"/>
                    <a:pt x="67" y="69"/>
                  </a:cubicBezTo>
                  <a:cubicBezTo>
                    <a:pt x="67" y="69"/>
                    <a:pt x="67" y="69"/>
                    <a:pt x="67" y="69"/>
                  </a:cubicBezTo>
                  <a:cubicBezTo>
                    <a:pt x="65" y="71"/>
                    <a:pt x="64" y="73"/>
                    <a:pt x="64" y="76"/>
                  </a:cubicBezTo>
                  <a:cubicBezTo>
                    <a:pt x="64" y="82"/>
                    <a:pt x="69" y="86"/>
                    <a:pt x="75" y="86"/>
                  </a:cubicBezTo>
                  <a:cubicBezTo>
                    <a:pt x="77" y="86"/>
                    <a:pt x="80" y="85"/>
                    <a:pt x="82" y="83"/>
                  </a:cubicBezTo>
                  <a:cubicBezTo>
                    <a:pt x="82" y="83"/>
                    <a:pt x="82" y="83"/>
                    <a:pt x="82" y="83"/>
                  </a:cubicBezTo>
                  <a:cubicBezTo>
                    <a:pt x="84" y="81"/>
                    <a:pt x="85" y="79"/>
                    <a:pt x="85" y="76"/>
                  </a:cubicBezTo>
                  <a:cubicBezTo>
                    <a:pt x="85" y="73"/>
                    <a:pt x="84" y="71"/>
                    <a:pt x="82" y="69"/>
                  </a:cubicBezTo>
                  <a:cubicBezTo>
                    <a:pt x="82" y="69"/>
                    <a:pt x="82" y="69"/>
                    <a:pt x="82" y="69"/>
                  </a:cubicBezTo>
                  <a:close/>
                  <a:moveTo>
                    <a:pt x="33" y="101"/>
                  </a:moveTo>
                  <a:cubicBezTo>
                    <a:pt x="33" y="101"/>
                    <a:pt x="33" y="101"/>
                    <a:pt x="33" y="101"/>
                  </a:cubicBezTo>
                  <a:cubicBezTo>
                    <a:pt x="31" y="104"/>
                    <a:pt x="31" y="104"/>
                    <a:pt x="31" y="104"/>
                  </a:cubicBezTo>
                  <a:cubicBezTo>
                    <a:pt x="41" y="109"/>
                    <a:pt x="41" y="109"/>
                    <a:pt x="41" y="109"/>
                  </a:cubicBezTo>
                  <a:cubicBezTo>
                    <a:pt x="42" y="106"/>
                    <a:pt x="42" y="106"/>
                    <a:pt x="42" y="106"/>
                  </a:cubicBezTo>
                  <a:cubicBezTo>
                    <a:pt x="33" y="101"/>
                    <a:pt x="33" y="101"/>
                    <a:pt x="33" y="101"/>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2500" advTm="0">
        <p:checker/>
      </p:transition>
    </mc:Choice>
    <mc:Fallback>
      <p:transition spd="slow" advTm="0">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1000"/>
                                        <p:tgtEl>
                                          <p:spTgt spid="5"/>
                                        </p:tgtEl>
                                      </p:cBhvr>
                                    </p:animEffect>
                                    <p:anim calcmode="lin" valueType="num">
                                      <p:cBhvr>
                                        <p:cTn id="26" dur="1000" fill="hold"/>
                                        <p:tgtEl>
                                          <p:spTgt spid="5"/>
                                        </p:tgtEl>
                                        <p:attrNameLst>
                                          <p:attrName>ppt_x</p:attrName>
                                        </p:attrNameLst>
                                      </p:cBhvr>
                                      <p:tavLst>
                                        <p:tav tm="0">
                                          <p:val>
                                            <p:strVal val="#ppt_x"/>
                                          </p:val>
                                        </p:tav>
                                        <p:tav tm="100000">
                                          <p:val>
                                            <p:strVal val="#ppt_x"/>
                                          </p:val>
                                        </p:tav>
                                      </p:tavLst>
                                    </p:anim>
                                    <p:anim calcmode="lin" valueType="num">
                                      <p:cBhvr>
                                        <p:cTn id="27" dur="1000" fill="hold"/>
                                        <p:tgtEl>
                                          <p:spTgt spid="5"/>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anim calcmode="lin" valueType="num">
                                      <p:cBhvr>
                                        <p:cTn id="31" dur="1000" fill="hold"/>
                                        <p:tgtEl>
                                          <p:spTgt spid="4"/>
                                        </p:tgtEl>
                                        <p:attrNameLst>
                                          <p:attrName>ppt_x</p:attrName>
                                        </p:attrNameLst>
                                      </p:cBhvr>
                                      <p:tavLst>
                                        <p:tav tm="0">
                                          <p:val>
                                            <p:strVal val="#ppt_x"/>
                                          </p:val>
                                        </p:tav>
                                        <p:tav tm="100000">
                                          <p:val>
                                            <p:strVal val="#ppt_x"/>
                                          </p:val>
                                        </p:tav>
                                      </p:tavLst>
                                    </p:anim>
                                    <p:anim calcmode="lin" valueType="num">
                                      <p:cBhvr>
                                        <p:cTn id="3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2"/>
          <p:cNvSpPr txBox="1">
            <a:spLocks noChangeArrowheads="1"/>
          </p:cNvSpPr>
          <p:nvPr/>
        </p:nvSpPr>
        <p:spPr bwMode="auto">
          <a:xfrm>
            <a:off x="3787170" y="290122"/>
            <a:ext cx="156966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zh-CN" altLang="en-US" b="1" dirty="0" smtClean="0">
                <a:solidFill>
                  <a:schemeClr val="bg1">
                    <a:lumMod val="50000"/>
                  </a:schemeClr>
                </a:solidFill>
              </a:rPr>
              <a:t>此处添加</a:t>
            </a:r>
            <a:r>
              <a:rPr lang="zh-CN" altLang="en-US" b="1" dirty="0" smtClean="0">
                <a:solidFill>
                  <a:schemeClr val="accent2"/>
                </a:solidFill>
              </a:rPr>
              <a:t>标题文本</a:t>
            </a:r>
            <a:endParaRPr lang="en-US" altLang="zh-CN" b="1" dirty="0">
              <a:solidFill>
                <a:schemeClr val="accent2"/>
              </a:solidFill>
            </a:endParaRPr>
          </a:p>
        </p:txBody>
      </p:sp>
      <p:sp>
        <p:nvSpPr>
          <p:cNvPr id="3" name="Text Box 43"/>
          <p:cNvSpPr txBox="1">
            <a:spLocks noChangeArrowheads="1"/>
          </p:cNvSpPr>
          <p:nvPr/>
        </p:nvSpPr>
        <p:spPr bwMode="auto">
          <a:xfrm>
            <a:off x="3666844" y="567934"/>
            <a:ext cx="180209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en-US" altLang="zh-CN" sz="800" dirty="0">
                <a:solidFill>
                  <a:schemeClr val="bg1">
                    <a:lumMod val="50000"/>
                  </a:schemeClr>
                </a:solidFill>
              </a:rPr>
              <a:t>This is a good space for a short subtitle</a:t>
            </a:r>
            <a:endParaRPr lang="en-US" altLang="zh-CN" sz="800" dirty="0">
              <a:solidFill>
                <a:schemeClr val="bg1">
                  <a:lumMod val="50000"/>
                </a:schemeClr>
              </a:solidFill>
            </a:endParaRPr>
          </a:p>
        </p:txBody>
      </p:sp>
      <p:cxnSp>
        <p:nvCxnSpPr>
          <p:cNvPr id="4" name="直接连接符 3"/>
          <p:cNvCxnSpPr/>
          <p:nvPr/>
        </p:nvCxnSpPr>
        <p:spPr>
          <a:xfrm>
            <a:off x="4226801" y="837031"/>
            <a:ext cx="69039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589362" y="3660940"/>
            <a:ext cx="1666953" cy="734047"/>
          </a:xfrm>
          <a:prstGeom prst="rect">
            <a:avLst/>
          </a:prstGeom>
          <a:noFill/>
        </p:spPr>
        <p:txBody>
          <a:bodyPr wrap="square" lIns="68580" tIns="34290" rIns="68580" bIns="34290" rtlCol="0">
            <a:spAutoFit/>
          </a:bodyPr>
          <a:lstStyle/>
          <a:p>
            <a:pPr algn="ctr">
              <a:lnSpc>
                <a:spcPct val="120000"/>
              </a:lnSpc>
            </a:pPr>
            <a:r>
              <a:rPr lang="zh-CN" altLang="en-US" sz="1200" dirty="0">
                <a:latin typeface="微软雅黑" pitchFamily="34" charset="-122"/>
                <a:ea typeface="微软雅黑" pitchFamily="34" charset="-122"/>
              </a:rPr>
              <a:t>请在此添加相关文字内容请在此添加相关文字内容</a:t>
            </a:r>
            <a:endParaRPr lang="zh-CN" altLang="en-US" sz="1200" dirty="0">
              <a:latin typeface="微软雅黑" pitchFamily="34" charset="-122"/>
              <a:ea typeface="微软雅黑" pitchFamily="34" charset="-122"/>
            </a:endParaRPr>
          </a:p>
        </p:txBody>
      </p:sp>
      <p:sp>
        <p:nvSpPr>
          <p:cNvPr id="6" name="文本框 5"/>
          <p:cNvSpPr txBox="1"/>
          <p:nvPr/>
        </p:nvSpPr>
        <p:spPr>
          <a:xfrm>
            <a:off x="2669084" y="3660940"/>
            <a:ext cx="1666953" cy="734047"/>
          </a:xfrm>
          <a:prstGeom prst="rect">
            <a:avLst/>
          </a:prstGeom>
          <a:noFill/>
        </p:spPr>
        <p:txBody>
          <a:bodyPr wrap="square" lIns="68580" tIns="34290" rIns="68580" bIns="34290" rtlCol="0">
            <a:spAutoFit/>
          </a:bodyPr>
          <a:lstStyle/>
          <a:p>
            <a:pPr algn="ctr">
              <a:lnSpc>
                <a:spcPct val="120000"/>
              </a:lnSpc>
            </a:pPr>
            <a:r>
              <a:rPr lang="zh-CN" altLang="en-US" sz="1200" dirty="0">
                <a:latin typeface="微软雅黑" pitchFamily="34" charset="-122"/>
                <a:ea typeface="微软雅黑" pitchFamily="34" charset="-122"/>
              </a:rPr>
              <a:t>请在此添加相关文字内容请在此添加相关文字内容</a:t>
            </a:r>
            <a:endParaRPr lang="zh-CN" altLang="en-US" sz="1200" dirty="0">
              <a:latin typeface="微软雅黑" pitchFamily="34" charset="-122"/>
              <a:ea typeface="微软雅黑" pitchFamily="34" charset="-122"/>
            </a:endParaRPr>
          </a:p>
        </p:txBody>
      </p:sp>
      <p:sp>
        <p:nvSpPr>
          <p:cNvPr id="7" name="文本框 6"/>
          <p:cNvSpPr txBox="1"/>
          <p:nvPr/>
        </p:nvSpPr>
        <p:spPr>
          <a:xfrm>
            <a:off x="4748806" y="3660940"/>
            <a:ext cx="1666953" cy="734047"/>
          </a:xfrm>
          <a:prstGeom prst="rect">
            <a:avLst/>
          </a:prstGeom>
          <a:noFill/>
        </p:spPr>
        <p:txBody>
          <a:bodyPr wrap="square" lIns="68580" tIns="34290" rIns="68580" bIns="34290" rtlCol="0">
            <a:spAutoFit/>
          </a:bodyPr>
          <a:lstStyle/>
          <a:p>
            <a:pPr algn="ctr">
              <a:lnSpc>
                <a:spcPct val="120000"/>
              </a:lnSpc>
            </a:pPr>
            <a:r>
              <a:rPr lang="zh-CN" altLang="en-US" sz="1200" dirty="0">
                <a:latin typeface="微软雅黑" pitchFamily="34" charset="-122"/>
                <a:ea typeface="微软雅黑" pitchFamily="34" charset="-122"/>
              </a:rPr>
              <a:t>请在此添加相关文字内容请在此添加相关文字内容</a:t>
            </a:r>
            <a:endParaRPr lang="zh-CN" altLang="en-US" sz="1200" dirty="0">
              <a:latin typeface="微软雅黑" pitchFamily="34" charset="-122"/>
              <a:ea typeface="微软雅黑" pitchFamily="34" charset="-122"/>
            </a:endParaRPr>
          </a:p>
        </p:txBody>
      </p:sp>
      <p:sp>
        <p:nvSpPr>
          <p:cNvPr id="8" name="文本框 7"/>
          <p:cNvSpPr txBox="1"/>
          <p:nvPr/>
        </p:nvSpPr>
        <p:spPr>
          <a:xfrm>
            <a:off x="6851013" y="3660940"/>
            <a:ext cx="1666953" cy="734047"/>
          </a:xfrm>
          <a:prstGeom prst="rect">
            <a:avLst/>
          </a:prstGeom>
          <a:noFill/>
        </p:spPr>
        <p:txBody>
          <a:bodyPr wrap="square" lIns="68580" tIns="34290" rIns="68580" bIns="34290" rtlCol="0">
            <a:spAutoFit/>
          </a:bodyPr>
          <a:lstStyle/>
          <a:p>
            <a:pPr algn="ctr">
              <a:lnSpc>
                <a:spcPct val="120000"/>
              </a:lnSpc>
            </a:pPr>
            <a:r>
              <a:rPr lang="zh-CN" altLang="en-US" sz="1200" dirty="0">
                <a:latin typeface="微软雅黑" pitchFamily="34" charset="-122"/>
                <a:ea typeface="微软雅黑" pitchFamily="34" charset="-122"/>
              </a:rPr>
              <a:t>请在此添加相关文字内容请在此添加相关文字内容</a:t>
            </a:r>
            <a:endParaRPr lang="zh-CN" altLang="en-US" sz="1200" dirty="0">
              <a:latin typeface="微软雅黑" pitchFamily="34" charset="-122"/>
              <a:ea typeface="微软雅黑" pitchFamily="34" charset="-122"/>
            </a:endParaRPr>
          </a:p>
        </p:txBody>
      </p:sp>
      <p:cxnSp>
        <p:nvCxnSpPr>
          <p:cNvPr id="9" name="Straight Connector 32"/>
          <p:cNvCxnSpPr/>
          <p:nvPr/>
        </p:nvCxnSpPr>
        <p:spPr>
          <a:xfrm>
            <a:off x="786939" y="4523226"/>
            <a:ext cx="1177384" cy="0"/>
          </a:xfrm>
          <a:prstGeom prst="line">
            <a:avLst/>
          </a:prstGeom>
          <a:ln w="19050">
            <a:solidFill>
              <a:srgbClr val="ED7D3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0" name="Straight Connector 32"/>
          <p:cNvCxnSpPr/>
          <p:nvPr/>
        </p:nvCxnSpPr>
        <p:spPr>
          <a:xfrm>
            <a:off x="2851062" y="4523226"/>
            <a:ext cx="1177384" cy="0"/>
          </a:xfrm>
          <a:prstGeom prst="line">
            <a:avLst/>
          </a:prstGeom>
          <a:ln w="19050">
            <a:solidFill>
              <a:srgbClr val="5B9BD5"/>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1" name="Straight Connector 32"/>
          <p:cNvCxnSpPr/>
          <p:nvPr/>
        </p:nvCxnSpPr>
        <p:spPr>
          <a:xfrm>
            <a:off x="4975698" y="4523226"/>
            <a:ext cx="1177384" cy="0"/>
          </a:xfrm>
          <a:prstGeom prst="line">
            <a:avLst/>
          </a:prstGeom>
          <a:ln w="19050">
            <a:solidFill>
              <a:srgbClr val="ED7D3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2" name="Straight Connector 32"/>
          <p:cNvCxnSpPr/>
          <p:nvPr/>
        </p:nvCxnSpPr>
        <p:spPr>
          <a:xfrm>
            <a:off x="7039821" y="4523226"/>
            <a:ext cx="1177384" cy="0"/>
          </a:xfrm>
          <a:prstGeom prst="line">
            <a:avLst/>
          </a:prstGeom>
          <a:ln w="19050">
            <a:solidFill>
              <a:srgbClr val="5B9BD5"/>
            </a:solidFill>
            <a:prstDash val="solid"/>
            <a:headEnd type="oval"/>
            <a:tailEnd type="oval"/>
          </a:ln>
        </p:spPr>
        <p:style>
          <a:lnRef idx="1">
            <a:schemeClr val="accent1"/>
          </a:lnRef>
          <a:fillRef idx="0">
            <a:schemeClr val="accent1"/>
          </a:fillRef>
          <a:effectRef idx="0">
            <a:schemeClr val="accent1"/>
          </a:effectRef>
          <a:fontRef idx="minor">
            <a:schemeClr val="tx1"/>
          </a:fontRef>
        </p:style>
      </p:cxnSp>
      <p:pic>
        <p:nvPicPr>
          <p:cNvPr id="13" name="图片 12"/>
          <p:cNvPicPr>
            <a:picLocks noChangeAspect="1"/>
          </p:cNvPicPr>
          <p:nvPr/>
        </p:nvPicPr>
        <p:blipFill>
          <a:blip r:embed="rId1" cstate="screen"/>
          <a:srcRect/>
          <a:stretch>
            <a:fillRect/>
          </a:stretch>
        </p:blipFill>
        <p:spPr>
          <a:xfrm>
            <a:off x="589362" y="1823404"/>
            <a:ext cx="1666953" cy="1666953"/>
          </a:xfrm>
          <a:custGeom>
            <a:avLst/>
            <a:gdLst>
              <a:gd name="connsiteX0" fmla="*/ 0 w 2222604"/>
              <a:gd name="connsiteY0" fmla="*/ 0 h 2222604"/>
              <a:gd name="connsiteX1" fmla="*/ 2222604 w 2222604"/>
              <a:gd name="connsiteY1" fmla="*/ 0 h 2222604"/>
              <a:gd name="connsiteX2" fmla="*/ 2222604 w 2222604"/>
              <a:gd name="connsiteY2" fmla="*/ 2222604 h 2222604"/>
              <a:gd name="connsiteX3" fmla="*/ 0 w 2222604"/>
              <a:gd name="connsiteY3" fmla="*/ 2222604 h 2222604"/>
            </a:gdLst>
            <a:ahLst/>
            <a:cxnLst>
              <a:cxn ang="0">
                <a:pos x="connsiteX0" y="connsiteY0"/>
              </a:cxn>
              <a:cxn ang="0">
                <a:pos x="connsiteX1" y="connsiteY1"/>
              </a:cxn>
              <a:cxn ang="0">
                <a:pos x="connsiteX2" y="connsiteY2"/>
              </a:cxn>
              <a:cxn ang="0">
                <a:pos x="connsiteX3" y="connsiteY3"/>
              </a:cxn>
            </a:cxnLst>
            <a:rect l="l" t="t" r="r" b="b"/>
            <a:pathLst>
              <a:path w="2222604" h="2222604">
                <a:moveTo>
                  <a:pt x="0" y="0"/>
                </a:moveTo>
                <a:lnTo>
                  <a:pt x="2222604" y="0"/>
                </a:lnTo>
                <a:lnTo>
                  <a:pt x="2222604" y="2222604"/>
                </a:lnTo>
                <a:lnTo>
                  <a:pt x="0" y="2222604"/>
                </a:lnTo>
                <a:close/>
              </a:path>
            </a:pathLst>
          </a:custGeom>
        </p:spPr>
      </p:pic>
      <p:pic>
        <p:nvPicPr>
          <p:cNvPr id="14" name="图片 13"/>
          <p:cNvPicPr>
            <a:picLocks noChangeAspect="1"/>
          </p:cNvPicPr>
          <p:nvPr/>
        </p:nvPicPr>
        <p:blipFill>
          <a:blip r:embed="rId2" cstate="screen"/>
          <a:srcRect/>
          <a:stretch>
            <a:fillRect/>
          </a:stretch>
        </p:blipFill>
        <p:spPr>
          <a:xfrm>
            <a:off x="2669084" y="1823404"/>
            <a:ext cx="1666953" cy="1666953"/>
          </a:xfrm>
          <a:custGeom>
            <a:avLst/>
            <a:gdLst>
              <a:gd name="connsiteX0" fmla="*/ 0 w 2222604"/>
              <a:gd name="connsiteY0" fmla="*/ 0 h 2222604"/>
              <a:gd name="connsiteX1" fmla="*/ 2222604 w 2222604"/>
              <a:gd name="connsiteY1" fmla="*/ 0 h 2222604"/>
              <a:gd name="connsiteX2" fmla="*/ 2222604 w 2222604"/>
              <a:gd name="connsiteY2" fmla="*/ 2222604 h 2222604"/>
              <a:gd name="connsiteX3" fmla="*/ 0 w 2222604"/>
              <a:gd name="connsiteY3" fmla="*/ 2222604 h 2222604"/>
            </a:gdLst>
            <a:ahLst/>
            <a:cxnLst>
              <a:cxn ang="0">
                <a:pos x="connsiteX0" y="connsiteY0"/>
              </a:cxn>
              <a:cxn ang="0">
                <a:pos x="connsiteX1" y="connsiteY1"/>
              </a:cxn>
              <a:cxn ang="0">
                <a:pos x="connsiteX2" y="connsiteY2"/>
              </a:cxn>
              <a:cxn ang="0">
                <a:pos x="connsiteX3" y="connsiteY3"/>
              </a:cxn>
            </a:cxnLst>
            <a:rect l="l" t="t" r="r" b="b"/>
            <a:pathLst>
              <a:path w="2222604" h="2222604">
                <a:moveTo>
                  <a:pt x="0" y="0"/>
                </a:moveTo>
                <a:lnTo>
                  <a:pt x="2222604" y="0"/>
                </a:lnTo>
                <a:lnTo>
                  <a:pt x="2222604" y="2222604"/>
                </a:lnTo>
                <a:lnTo>
                  <a:pt x="0" y="2222604"/>
                </a:lnTo>
                <a:close/>
              </a:path>
            </a:pathLst>
          </a:custGeom>
        </p:spPr>
      </p:pic>
      <p:pic>
        <p:nvPicPr>
          <p:cNvPr id="15" name="图片 14"/>
          <p:cNvPicPr>
            <a:picLocks noChangeAspect="1"/>
          </p:cNvPicPr>
          <p:nvPr/>
        </p:nvPicPr>
        <p:blipFill>
          <a:blip r:embed="rId3" cstate="screen"/>
          <a:srcRect/>
          <a:stretch>
            <a:fillRect/>
          </a:stretch>
        </p:blipFill>
        <p:spPr>
          <a:xfrm>
            <a:off x="4732931" y="1824727"/>
            <a:ext cx="1666953" cy="1666953"/>
          </a:xfrm>
          <a:custGeom>
            <a:avLst/>
            <a:gdLst>
              <a:gd name="connsiteX0" fmla="*/ 0 w 2222604"/>
              <a:gd name="connsiteY0" fmla="*/ 0 h 2222604"/>
              <a:gd name="connsiteX1" fmla="*/ 2222604 w 2222604"/>
              <a:gd name="connsiteY1" fmla="*/ 0 h 2222604"/>
              <a:gd name="connsiteX2" fmla="*/ 2222604 w 2222604"/>
              <a:gd name="connsiteY2" fmla="*/ 2222604 h 2222604"/>
              <a:gd name="connsiteX3" fmla="*/ 0 w 2222604"/>
              <a:gd name="connsiteY3" fmla="*/ 2222604 h 2222604"/>
            </a:gdLst>
            <a:ahLst/>
            <a:cxnLst>
              <a:cxn ang="0">
                <a:pos x="connsiteX0" y="connsiteY0"/>
              </a:cxn>
              <a:cxn ang="0">
                <a:pos x="connsiteX1" y="connsiteY1"/>
              </a:cxn>
              <a:cxn ang="0">
                <a:pos x="connsiteX2" y="connsiteY2"/>
              </a:cxn>
              <a:cxn ang="0">
                <a:pos x="connsiteX3" y="connsiteY3"/>
              </a:cxn>
            </a:cxnLst>
            <a:rect l="l" t="t" r="r" b="b"/>
            <a:pathLst>
              <a:path w="2222604" h="2222604">
                <a:moveTo>
                  <a:pt x="0" y="0"/>
                </a:moveTo>
                <a:lnTo>
                  <a:pt x="2222604" y="0"/>
                </a:lnTo>
                <a:lnTo>
                  <a:pt x="2222604" y="2222604"/>
                </a:lnTo>
                <a:lnTo>
                  <a:pt x="0" y="2222604"/>
                </a:lnTo>
                <a:close/>
              </a:path>
            </a:pathLst>
          </a:custGeom>
        </p:spPr>
      </p:pic>
      <p:pic>
        <p:nvPicPr>
          <p:cNvPr id="16" name="图片 15"/>
          <p:cNvPicPr>
            <a:picLocks noChangeAspect="1"/>
          </p:cNvPicPr>
          <p:nvPr/>
        </p:nvPicPr>
        <p:blipFill>
          <a:blip r:embed="rId4" cstate="screen"/>
          <a:srcRect/>
          <a:stretch>
            <a:fillRect/>
          </a:stretch>
        </p:blipFill>
        <p:spPr>
          <a:xfrm>
            <a:off x="6860281" y="1824727"/>
            <a:ext cx="1666953" cy="1666953"/>
          </a:xfrm>
          <a:custGeom>
            <a:avLst/>
            <a:gdLst>
              <a:gd name="connsiteX0" fmla="*/ 0 w 2222604"/>
              <a:gd name="connsiteY0" fmla="*/ 0 h 2222604"/>
              <a:gd name="connsiteX1" fmla="*/ 2222604 w 2222604"/>
              <a:gd name="connsiteY1" fmla="*/ 0 h 2222604"/>
              <a:gd name="connsiteX2" fmla="*/ 2222604 w 2222604"/>
              <a:gd name="connsiteY2" fmla="*/ 2222604 h 2222604"/>
              <a:gd name="connsiteX3" fmla="*/ 0 w 2222604"/>
              <a:gd name="connsiteY3" fmla="*/ 2222604 h 2222604"/>
            </a:gdLst>
            <a:ahLst/>
            <a:cxnLst>
              <a:cxn ang="0">
                <a:pos x="connsiteX0" y="connsiteY0"/>
              </a:cxn>
              <a:cxn ang="0">
                <a:pos x="connsiteX1" y="connsiteY1"/>
              </a:cxn>
              <a:cxn ang="0">
                <a:pos x="connsiteX2" y="connsiteY2"/>
              </a:cxn>
              <a:cxn ang="0">
                <a:pos x="connsiteX3" y="connsiteY3"/>
              </a:cxn>
            </a:cxnLst>
            <a:rect l="l" t="t" r="r" b="b"/>
            <a:pathLst>
              <a:path w="2222604" h="2222604">
                <a:moveTo>
                  <a:pt x="0" y="0"/>
                </a:moveTo>
                <a:lnTo>
                  <a:pt x="2222604" y="0"/>
                </a:lnTo>
                <a:lnTo>
                  <a:pt x="2222604" y="2222604"/>
                </a:lnTo>
                <a:lnTo>
                  <a:pt x="0" y="2222604"/>
                </a:lnTo>
                <a:close/>
              </a:path>
            </a:pathLst>
          </a:cu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pageCurlDoubl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par>
                                <p:cTn id="17" presetID="2" presetClass="entr" presetSubtype="4" fill="hold" nodeType="withEffect">
                                  <p:stCondLst>
                                    <p:cond delay="25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25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25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25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25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25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500" fill="hold"/>
                                        <p:tgtEl>
                                          <p:spTgt spid="7"/>
                                        </p:tgtEl>
                                        <p:attrNameLst>
                                          <p:attrName>ppt_x</p:attrName>
                                        </p:attrNameLst>
                                      </p:cBhvr>
                                      <p:tavLst>
                                        <p:tav tm="0">
                                          <p:val>
                                            <p:strVal val="#ppt_x"/>
                                          </p:val>
                                        </p:tav>
                                        <p:tav tm="100000">
                                          <p:val>
                                            <p:strVal val="#ppt_x"/>
                                          </p:val>
                                        </p:tav>
                                      </p:tavLst>
                                    </p:anim>
                                    <p:anim calcmode="lin" valueType="num">
                                      <p:cBhvr additive="base">
                                        <p:cTn id="40" dur="500" fill="hold"/>
                                        <p:tgtEl>
                                          <p:spTgt spid="7"/>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250"/>
                                  </p:stCondLst>
                                  <p:childTnLst>
                                    <p:set>
                                      <p:cBhvr>
                                        <p:cTn id="42" dur="1" fill="hold">
                                          <p:stCondLst>
                                            <p:cond delay="0"/>
                                          </p:stCondLst>
                                        </p:cTn>
                                        <p:tgtEl>
                                          <p:spTgt spid="16"/>
                                        </p:tgtEl>
                                        <p:attrNameLst>
                                          <p:attrName>style.visibility</p:attrName>
                                        </p:attrNameLst>
                                      </p:cBhvr>
                                      <p:to>
                                        <p:strVal val="visible"/>
                                      </p:to>
                                    </p:set>
                                    <p:anim calcmode="lin" valueType="num">
                                      <p:cBhvr additive="base">
                                        <p:cTn id="43" dur="500" fill="hold"/>
                                        <p:tgtEl>
                                          <p:spTgt spid="16"/>
                                        </p:tgtEl>
                                        <p:attrNameLst>
                                          <p:attrName>ppt_x</p:attrName>
                                        </p:attrNameLst>
                                      </p:cBhvr>
                                      <p:tavLst>
                                        <p:tav tm="0">
                                          <p:val>
                                            <p:strVal val="#ppt_x"/>
                                          </p:val>
                                        </p:tav>
                                        <p:tav tm="100000">
                                          <p:val>
                                            <p:strVal val="#ppt_x"/>
                                          </p:val>
                                        </p:tav>
                                      </p:tavLst>
                                    </p:anim>
                                    <p:anim calcmode="lin" valueType="num">
                                      <p:cBhvr additive="base">
                                        <p:cTn id="44" dur="500" fill="hold"/>
                                        <p:tgtEl>
                                          <p:spTgt spid="16"/>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250"/>
                                  </p:stCondLst>
                                  <p:childTnLst>
                                    <p:set>
                                      <p:cBhvr>
                                        <p:cTn id="46" dur="1" fill="hold">
                                          <p:stCondLst>
                                            <p:cond delay="0"/>
                                          </p:stCondLst>
                                        </p:cTn>
                                        <p:tgtEl>
                                          <p:spTgt spid="8"/>
                                        </p:tgtEl>
                                        <p:attrNameLst>
                                          <p:attrName>style.visibility</p:attrName>
                                        </p:attrNameLst>
                                      </p:cBhvr>
                                      <p:to>
                                        <p:strVal val="visible"/>
                                      </p:to>
                                    </p:set>
                                    <p:anim calcmode="lin" valueType="num">
                                      <p:cBhvr additive="base">
                                        <p:cTn id="47" dur="500" fill="hold"/>
                                        <p:tgtEl>
                                          <p:spTgt spid="8"/>
                                        </p:tgtEl>
                                        <p:attrNameLst>
                                          <p:attrName>ppt_x</p:attrName>
                                        </p:attrNameLst>
                                      </p:cBhvr>
                                      <p:tavLst>
                                        <p:tav tm="0">
                                          <p:val>
                                            <p:strVal val="#ppt_x"/>
                                          </p:val>
                                        </p:tav>
                                        <p:tav tm="100000">
                                          <p:val>
                                            <p:strVal val="#ppt_x"/>
                                          </p:val>
                                        </p:tav>
                                      </p:tavLst>
                                    </p:anim>
                                    <p:anim calcmode="lin" valueType="num">
                                      <p:cBhvr additive="base">
                                        <p:cTn id="4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9"/>
                                        </p:tgtEl>
                                        <p:attrNameLst>
                                          <p:attrName>style.visibility</p:attrName>
                                        </p:attrNameLst>
                                      </p:cBhvr>
                                      <p:to>
                                        <p:strVal val="visible"/>
                                      </p:to>
                                    </p:set>
                                    <p:anim calcmode="lin" valueType="num">
                                      <p:cBhvr additive="base">
                                        <p:cTn id="53" dur="500" fill="hold"/>
                                        <p:tgtEl>
                                          <p:spTgt spid="9"/>
                                        </p:tgtEl>
                                        <p:attrNameLst>
                                          <p:attrName>ppt_x</p:attrName>
                                        </p:attrNameLst>
                                      </p:cBhvr>
                                      <p:tavLst>
                                        <p:tav tm="0">
                                          <p:val>
                                            <p:strVal val="#ppt_x"/>
                                          </p:val>
                                        </p:tav>
                                        <p:tav tm="100000">
                                          <p:val>
                                            <p:strVal val="#ppt_x"/>
                                          </p:val>
                                        </p:tav>
                                      </p:tavLst>
                                    </p:anim>
                                    <p:anim calcmode="lin" valueType="num">
                                      <p:cBhvr additive="base">
                                        <p:cTn id="5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10"/>
                                        </p:tgtEl>
                                        <p:attrNameLst>
                                          <p:attrName>style.visibility</p:attrName>
                                        </p:attrNameLst>
                                      </p:cBhvr>
                                      <p:to>
                                        <p:strVal val="visible"/>
                                      </p:to>
                                    </p:set>
                                    <p:anim calcmode="lin" valueType="num">
                                      <p:cBhvr additive="base">
                                        <p:cTn id="59" dur="500" fill="hold"/>
                                        <p:tgtEl>
                                          <p:spTgt spid="10"/>
                                        </p:tgtEl>
                                        <p:attrNameLst>
                                          <p:attrName>ppt_x</p:attrName>
                                        </p:attrNameLst>
                                      </p:cBhvr>
                                      <p:tavLst>
                                        <p:tav tm="0">
                                          <p:val>
                                            <p:strVal val="#ppt_x"/>
                                          </p:val>
                                        </p:tav>
                                        <p:tav tm="100000">
                                          <p:val>
                                            <p:strVal val="#ppt_x"/>
                                          </p:val>
                                        </p:tav>
                                      </p:tavLst>
                                    </p:anim>
                                    <p:anim calcmode="lin" valueType="num">
                                      <p:cBhvr additive="base">
                                        <p:cTn id="6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11"/>
                                        </p:tgtEl>
                                        <p:attrNameLst>
                                          <p:attrName>style.visibility</p:attrName>
                                        </p:attrNameLst>
                                      </p:cBhvr>
                                      <p:to>
                                        <p:strVal val="visible"/>
                                      </p:to>
                                    </p:set>
                                    <p:anim calcmode="lin" valueType="num">
                                      <p:cBhvr additive="base">
                                        <p:cTn id="65" dur="500" fill="hold"/>
                                        <p:tgtEl>
                                          <p:spTgt spid="11"/>
                                        </p:tgtEl>
                                        <p:attrNameLst>
                                          <p:attrName>ppt_x</p:attrName>
                                        </p:attrNameLst>
                                      </p:cBhvr>
                                      <p:tavLst>
                                        <p:tav tm="0">
                                          <p:val>
                                            <p:strVal val="#ppt_x"/>
                                          </p:val>
                                        </p:tav>
                                        <p:tav tm="100000">
                                          <p:val>
                                            <p:strVal val="#ppt_x"/>
                                          </p:val>
                                        </p:tav>
                                      </p:tavLst>
                                    </p:anim>
                                    <p:anim calcmode="lin" valueType="num">
                                      <p:cBhvr additive="base">
                                        <p:cTn id="6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12"/>
                                        </p:tgtEl>
                                        <p:attrNameLst>
                                          <p:attrName>style.visibility</p:attrName>
                                        </p:attrNameLst>
                                      </p:cBhvr>
                                      <p:to>
                                        <p:strVal val="visible"/>
                                      </p:to>
                                    </p:set>
                                    <p:anim calcmode="lin" valueType="num">
                                      <p:cBhvr additive="base">
                                        <p:cTn id="71" dur="500" fill="hold"/>
                                        <p:tgtEl>
                                          <p:spTgt spid="12"/>
                                        </p:tgtEl>
                                        <p:attrNameLst>
                                          <p:attrName>ppt_x</p:attrName>
                                        </p:attrNameLst>
                                      </p:cBhvr>
                                      <p:tavLst>
                                        <p:tav tm="0">
                                          <p:val>
                                            <p:strVal val="#ppt_x"/>
                                          </p:val>
                                        </p:tav>
                                        <p:tav tm="100000">
                                          <p:val>
                                            <p:strVal val="#ppt_x"/>
                                          </p:val>
                                        </p:tav>
                                      </p:tavLst>
                                    </p:anim>
                                    <p:anim calcmode="lin" valueType="num">
                                      <p:cBhvr additive="base">
                                        <p:cTn id="7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2"/>
          <p:cNvSpPr txBox="1">
            <a:spLocks noChangeArrowheads="1"/>
          </p:cNvSpPr>
          <p:nvPr/>
        </p:nvSpPr>
        <p:spPr bwMode="auto">
          <a:xfrm>
            <a:off x="3787170" y="290122"/>
            <a:ext cx="156966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zh-CN" altLang="en-US" b="1" dirty="0" smtClean="0">
                <a:solidFill>
                  <a:schemeClr val="bg1">
                    <a:lumMod val="50000"/>
                  </a:schemeClr>
                </a:solidFill>
              </a:rPr>
              <a:t>此处添加</a:t>
            </a:r>
            <a:r>
              <a:rPr lang="zh-CN" altLang="en-US" b="1" dirty="0" smtClean="0">
                <a:solidFill>
                  <a:schemeClr val="accent2"/>
                </a:solidFill>
              </a:rPr>
              <a:t>标题文本</a:t>
            </a:r>
            <a:endParaRPr lang="en-US" altLang="zh-CN" b="1" dirty="0">
              <a:solidFill>
                <a:schemeClr val="accent2"/>
              </a:solidFill>
            </a:endParaRPr>
          </a:p>
        </p:txBody>
      </p:sp>
      <p:sp>
        <p:nvSpPr>
          <p:cNvPr id="3" name="Text Box 43"/>
          <p:cNvSpPr txBox="1">
            <a:spLocks noChangeArrowheads="1"/>
          </p:cNvSpPr>
          <p:nvPr/>
        </p:nvSpPr>
        <p:spPr bwMode="auto">
          <a:xfrm>
            <a:off x="3666844" y="567934"/>
            <a:ext cx="180209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en-US" altLang="zh-CN" sz="800" dirty="0">
                <a:solidFill>
                  <a:schemeClr val="bg1">
                    <a:lumMod val="50000"/>
                  </a:schemeClr>
                </a:solidFill>
              </a:rPr>
              <a:t>This is a good space for a short subtitle</a:t>
            </a:r>
            <a:endParaRPr lang="en-US" altLang="zh-CN" sz="800" dirty="0">
              <a:solidFill>
                <a:schemeClr val="bg1">
                  <a:lumMod val="50000"/>
                </a:schemeClr>
              </a:solidFill>
            </a:endParaRPr>
          </a:p>
        </p:txBody>
      </p:sp>
      <p:cxnSp>
        <p:nvCxnSpPr>
          <p:cNvPr id="4" name="直接连接符 3"/>
          <p:cNvCxnSpPr/>
          <p:nvPr/>
        </p:nvCxnSpPr>
        <p:spPr>
          <a:xfrm>
            <a:off x="4226801" y="837031"/>
            <a:ext cx="69039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Freeform 42"/>
          <p:cNvSpPr/>
          <p:nvPr/>
        </p:nvSpPr>
        <p:spPr bwMode="auto">
          <a:xfrm>
            <a:off x="1602950" y="1546448"/>
            <a:ext cx="2433560" cy="554542"/>
          </a:xfrm>
          <a:custGeom>
            <a:avLst/>
            <a:gdLst>
              <a:gd name="T0" fmla="*/ 0 w 4673"/>
              <a:gd name="T1" fmla="*/ 2147483647 h 1547"/>
              <a:gd name="T2" fmla="*/ 0 w 4673"/>
              <a:gd name="T3" fmla="*/ 0 h 1547"/>
              <a:gd name="T4" fmla="*/ 2147483647 w 4673"/>
              <a:gd name="T5" fmla="*/ 0 h 1547"/>
              <a:gd name="T6" fmla="*/ 0 60000 65536"/>
              <a:gd name="T7" fmla="*/ 0 60000 65536"/>
              <a:gd name="T8" fmla="*/ 0 60000 65536"/>
              <a:gd name="T9" fmla="*/ 0 w 4673"/>
              <a:gd name="T10" fmla="*/ 0 h 1547"/>
              <a:gd name="T11" fmla="*/ 4673 w 4673"/>
              <a:gd name="T12" fmla="*/ 1547 h 1547"/>
            </a:gdLst>
            <a:ahLst/>
            <a:cxnLst>
              <a:cxn ang="T6">
                <a:pos x="T0" y="T1"/>
              </a:cxn>
              <a:cxn ang="T7">
                <a:pos x="T2" y="T3"/>
              </a:cxn>
              <a:cxn ang="T8">
                <a:pos x="T4" y="T5"/>
              </a:cxn>
            </a:cxnLst>
            <a:rect l="T9" t="T10" r="T11" b="T12"/>
            <a:pathLst>
              <a:path w="4673" h="1547">
                <a:moveTo>
                  <a:pt x="0" y="1547"/>
                </a:moveTo>
                <a:lnTo>
                  <a:pt x="0" y="0"/>
                </a:lnTo>
                <a:lnTo>
                  <a:pt x="4673" y="0"/>
                </a:lnTo>
              </a:path>
            </a:pathLst>
          </a:custGeom>
          <a:noFill/>
          <a:ln w="9" cap="flat" cmpd="sng">
            <a:solidFill>
              <a:srgbClr val="5B9BD5"/>
            </a:solidFill>
            <a:prstDash val="dash"/>
            <a:bevel/>
            <a:headEnd type="oval" w="med" len="med"/>
            <a:tailEnd type="oval" w="med" len="med"/>
          </a:ln>
          <a:extLst>
            <a:ext uri="{909E8E84-426E-40DD-AFC4-6F175D3DCCD1}">
              <a14:hiddenFill xmlns:a14="http://schemas.microsoft.com/office/drawing/2010/main">
                <a:solidFill>
                  <a:srgbClr val="FFFFFF"/>
                </a:solidFill>
              </a14:hiddenFill>
            </a:ext>
          </a:extLst>
        </p:spPr>
        <p:txBody>
          <a:bodyPr/>
          <a:lstStyle/>
          <a:p>
            <a:endParaRPr lang="zh-CN" altLang="en-US" sz="1180"/>
          </a:p>
        </p:txBody>
      </p:sp>
      <p:sp>
        <p:nvSpPr>
          <p:cNvPr id="6" name="Freeform 42"/>
          <p:cNvSpPr/>
          <p:nvPr/>
        </p:nvSpPr>
        <p:spPr bwMode="auto">
          <a:xfrm flipH="1">
            <a:off x="4864755" y="1546448"/>
            <a:ext cx="2433561" cy="554542"/>
          </a:xfrm>
          <a:custGeom>
            <a:avLst/>
            <a:gdLst>
              <a:gd name="T0" fmla="*/ 0 w 4673"/>
              <a:gd name="T1" fmla="*/ 2147483647 h 1547"/>
              <a:gd name="T2" fmla="*/ 0 w 4673"/>
              <a:gd name="T3" fmla="*/ 0 h 1547"/>
              <a:gd name="T4" fmla="*/ 2147483647 w 4673"/>
              <a:gd name="T5" fmla="*/ 0 h 1547"/>
              <a:gd name="T6" fmla="*/ 0 60000 65536"/>
              <a:gd name="T7" fmla="*/ 0 60000 65536"/>
              <a:gd name="T8" fmla="*/ 0 60000 65536"/>
              <a:gd name="T9" fmla="*/ 0 w 4673"/>
              <a:gd name="T10" fmla="*/ 0 h 1547"/>
              <a:gd name="T11" fmla="*/ 4673 w 4673"/>
              <a:gd name="T12" fmla="*/ 1547 h 1547"/>
            </a:gdLst>
            <a:ahLst/>
            <a:cxnLst>
              <a:cxn ang="T6">
                <a:pos x="T0" y="T1"/>
              </a:cxn>
              <a:cxn ang="T7">
                <a:pos x="T2" y="T3"/>
              </a:cxn>
              <a:cxn ang="T8">
                <a:pos x="T4" y="T5"/>
              </a:cxn>
            </a:cxnLst>
            <a:rect l="T9" t="T10" r="T11" b="T12"/>
            <a:pathLst>
              <a:path w="4673" h="1547">
                <a:moveTo>
                  <a:pt x="0" y="1547"/>
                </a:moveTo>
                <a:lnTo>
                  <a:pt x="0" y="0"/>
                </a:lnTo>
                <a:lnTo>
                  <a:pt x="4673" y="0"/>
                </a:lnTo>
              </a:path>
            </a:pathLst>
          </a:custGeom>
          <a:noFill/>
          <a:ln w="9" cap="flat" cmpd="sng">
            <a:solidFill>
              <a:srgbClr val="5B9BD5"/>
            </a:solidFill>
            <a:prstDash val="dash"/>
            <a:bevel/>
            <a:headEnd type="oval" w="med" len="med"/>
            <a:tailEnd type="oval" w="med" len="med"/>
          </a:ln>
          <a:extLst>
            <a:ext uri="{909E8E84-426E-40DD-AFC4-6F175D3DCCD1}">
              <a14:hiddenFill xmlns:a14="http://schemas.microsoft.com/office/drawing/2010/main">
                <a:solidFill>
                  <a:srgbClr val="FFFFFF"/>
                </a:solidFill>
              </a14:hiddenFill>
            </a:ext>
          </a:extLst>
        </p:spPr>
        <p:txBody>
          <a:bodyPr/>
          <a:lstStyle/>
          <a:p>
            <a:endParaRPr lang="zh-CN" altLang="en-US" sz="1180"/>
          </a:p>
        </p:txBody>
      </p:sp>
      <p:sp>
        <p:nvSpPr>
          <p:cNvPr id="7" name="Freeform 42"/>
          <p:cNvSpPr/>
          <p:nvPr/>
        </p:nvSpPr>
        <p:spPr bwMode="auto">
          <a:xfrm flipV="1">
            <a:off x="1602950" y="4044267"/>
            <a:ext cx="2433560" cy="552162"/>
          </a:xfrm>
          <a:custGeom>
            <a:avLst/>
            <a:gdLst>
              <a:gd name="T0" fmla="*/ 0 w 4673"/>
              <a:gd name="T1" fmla="*/ 2147483647 h 1547"/>
              <a:gd name="T2" fmla="*/ 0 w 4673"/>
              <a:gd name="T3" fmla="*/ 0 h 1547"/>
              <a:gd name="T4" fmla="*/ 2147483647 w 4673"/>
              <a:gd name="T5" fmla="*/ 0 h 1547"/>
              <a:gd name="T6" fmla="*/ 0 60000 65536"/>
              <a:gd name="T7" fmla="*/ 0 60000 65536"/>
              <a:gd name="T8" fmla="*/ 0 60000 65536"/>
              <a:gd name="T9" fmla="*/ 0 w 4673"/>
              <a:gd name="T10" fmla="*/ 0 h 1547"/>
              <a:gd name="T11" fmla="*/ 4673 w 4673"/>
              <a:gd name="T12" fmla="*/ 1547 h 1547"/>
            </a:gdLst>
            <a:ahLst/>
            <a:cxnLst>
              <a:cxn ang="T6">
                <a:pos x="T0" y="T1"/>
              </a:cxn>
              <a:cxn ang="T7">
                <a:pos x="T2" y="T3"/>
              </a:cxn>
              <a:cxn ang="T8">
                <a:pos x="T4" y="T5"/>
              </a:cxn>
            </a:cxnLst>
            <a:rect l="T9" t="T10" r="T11" b="T12"/>
            <a:pathLst>
              <a:path w="4673" h="1547">
                <a:moveTo>
                  <a:pt x="0" y="1547"/>
                </a:moveTo>
                <a:lnTo>
                  <a:pt x="0" y="0"/>
                </a:lnTo>
                <a:lnTo>
                  <a:pt x="4673" y="0"/>
                </a:lnTo>
              </a:path>
            </a:pathLst>
          </a:custGeom>
          <a:noFill/>
          <a:ln w="9" cap="flat" cmpd="sng">
            <a:solidFill>
              <a:srgbClr val="5B9BD5"/>
            </a:solidFill>
            <a:prstDash val="dash"/>
            <a:bevel/>
            <a:headEnd type="oval" w="med" len="med"/>
            <a:tailEnd type="oval" w="med" len="med"/>
          </a:ln>
          <a:extLst>
            <a:ext uri="{909E8E84-426E-40DD-AFC4-6F175D3DCCD1}">
              <a14:hiddenFill xmlns:a14="http://schemas.microsoft.com/office/drawing/2010/main">
                <a:solidFill>
                  <a:srgbClr val="FFFFFF"/>
                </a:solidFill>
              </a14:hiddenFill>
            </a:ext>
          </a:extLst>
        </p:spPr>
        <p:txBody>
          <a:bodyPr/>
          <a:lstStyle/>
          <a:p>
            <a:endParaRPr lang="zh-CN" altLang="en-US" sz="1180"/>
          </a:p>
        </p:txBody>
      </p:sp>
      <p:sp>
        <p:nvSpPr>
          <p:cNvPr id="8" name="Freeform 42"/>
          <p:cNvSpPr/>
          <p:nvPr/>
        </p:nvSpPr>
        <p:spPr bwMode="auto">
          <a:xfrm flipH="1" flipV="1">
            <a:off x="4864755" y="4044267"/>
            <a:ext cx="2433561" cy="552162"/>
          </a:xfrm>
          <a:custGeom>
            <a:avLst/>
            <a:gdLst>
              <a:gd name="T0" fmla="*/ 0 w 4673"/>
              <a:gd name="T1" fmla="*/ 2147483647 h 1547"/>
              <a:gd name="T2" fmla="*/ 0 w 4673"/>
              <a:gd name="T3" fmla="*/ 0 h 1547"/>
              <a:gd name="T4" fmla="*/ 2147483647 w 4673"/>
              <a:gd name="T5" fmla="*/ 0 h 1547"/>
              <a:gd name="T6" fmla="*/ 0 60000 65536"/>
              <a:gd name="T7" fmla="*/ 0 60000 65536"/>
              <a:gd name="T8" fmla="*/ 0 60000 65536"/>
              <a:gd name="T9" fmla="*/ 0 w 4673"/>
              <a:gd name="T10" fmla="*/ 0 h 1547"/>
              <a:gd name="T11" fmla="*/ 4673 w 4673"/>
              <a:gd name="T12" fmla="*/ 1547 h 1547"/>
            </a:gdLst>
            <a:ahLst/>
            <a:cxnLst>
              <a:cxn ang="T6">
                <a:pos x="T0" y="T1"/>
              </a:cxn>
              <a:cxn ang="T7">
                <a:pos x="T2" y="T3"/>
              </a:cxn>
              <a:cxn ang="T8">
                <a:pos x="T4" y="T5"/>
              </a:cxn>
            </a:cxnLst>
            <a:rect l="T9" t="T10" r="T11" b="T12"/>
            <a:pathLst>
              <a:path w="4673" h="1547">
                <a:moveTo>
                  <a:pt x="0" y="1547"/>
                </a:moveTo>
                <a:lnTo>
                  <a:pt x="0" y="0"/>
                </a:lnTo>
                <a:lnTo>
                  <a:pt x="4673" y="0"/>
                </a:lnTo>
              </a:path>
            </a:pathLst>
          </a:custGeom>
          <a:noFill/>
          <a:ln w="9" cap="flat" cmpd="sng">
            <a:solidFill>
              <a:srgbClr val="5B9BD5"/>
            </a:solidFill>
            <a:prstDash val="dash"/>
            <a:bevel/>
            <a:headEnd type="oval" w="med" len="med"/>
            <a:tailEnd type="oval" w="med" len="med"/>
          </a:ln>
          <a:extLst>
            <a:ext uri="{909E8E84-426E-40DD-AFC4-6F175D3DCCD1}">
              <a14:hiddenFill xmlns:a14="http://schemas.microsoft.com/office/drawing/2010/main">
                <a:solidFill>
                  <a:srgbClr val="FFFFFF"/>
                </a:solidFill>
              </a14:hiddenFill>
            </a:ext>
          </a:extLst>
        </p:spPr>
        <p:txBody>
          <a:bodyPr/>
          <a:lstStyle/>
          <a:p>
            <a:endParaRPr lang="zh-CN" altLang="en-US" sz="1180"/>
          </a:p>
        </p:txBody>
      </p:sp>
      <p:sp>
        <p:nvSpPr>
          <p:cNvPr id="9" name="矩形 32"/>
          <p:cNvSpPr>
            <a:spLocks noChangeArrowheads="1"/>
          </p:cNvSpPr>
          <p:nvPr/>
        </p:nvSpPr>
        <p:spPr bwMode="auto">
          <a:xfrm>
            <a:off x="26193" y="2694801"/>
            <a:ext cx="9142810" cy="861564"/>
          </a:xfrm>
          <a:prstGeom prst="rect">
            <a:avLst/>
          </a:prstGeom>
          <a:solidFill>
            <a:srgbClr val="ED7D31"/>
          </a:solidFill>
          <a:ln>
            <a:noFill/>
          </a:ln>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10" name="TextBox 33"/>
          <p:cNvSpPr>
            <a:spLocks noChangeArrowheads="1"/>
          </p:cNvSpPr>
          <p:nvPr/>
        </p:nvSpPr>
        <p:spPr bwMode="auto">
          <a:xfrm>
            <a:off x="3320763" y="2818289"/>
            <a:ext cx="182614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none">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r>
              <a:rPr lang="zh-CN" altLang="en-US" sz="3200" b="1" dirty="0" smtClean="0">
                <a:solidFill>
                  <a:schemeClr val="bg1"/>
                </a:solidFill>
                <a:latin typeface="微软雅黑" pitchFamily="34" charset="-122"/>
                <a:ea typeface="微软雅黑" pitchFamily="34" charset="-122"/>
              </a:rPr>
              <a:t>添加标题</a:t>
            </a:r>
            <a:endParaRPr lang="zh-CN" altLang="en-US" sz="3200" b="1" dirty="0">
              <a:solidFill>
                <a:schemeClr val="bg1"/>
              </a:solidFill>
              <a:latin typeface="微软雅黑" pitchFamily="34" charset="-122"/>
              <a:ea typeface="微软雅黑" pitchFamily="34" charset="-122"/>
            </a:endParaRPr>
          </a:p>
        </p:txBody>
      </p:sp>
      <p:grpSp>
        <p:nvGrpSpPr>
          <p:cNvPr id="11" name="组合 34"/>
          <p:cNvGrpSpPr/>
          <p:nvPr/>
        </p:nvGrpSpPr>
        <p:grpSpPr bwMode="auto">
          <a:xfrm>
            <a:off x="1182878" y="2047438"/>
            <a:ext cx="865134" cy="866324"/>
            <a:chOff x="0" y="0"/>
            <a:chExt cx="1154113" cy="1155699"/>
          </a:xfrm>
        </p:grpSpPr>
        <p:sp>
          <p:nvSpPr>
            <p:cNvPr id="12" name="Oval 30"/>
            <p:cNvSpPr>
              <a:spLocks noChangeArrowheads="1"/>
            </p:cNvSpPr>
            <p:nvPr/>
          </p:nvSpPr>
          <p:spPr bwMode="auto">
            <a:xfrm>
              <a:off x="0" y="0"/>
              <a:ext cx="1154113" cy="1155699"/>
            </a:xfrm>
            <a:prstGeom prst="ellipse">
              <a:avLst/>
            </a:prstGeom>
            <a:solidFill>
              <a:srgbClr val="5B9BD5"/>
            </a:solidFill>
            <a:ln>
              <a:noFill/>
            </a:ln>
            <a:extLst>
              <a:ext uri="{91240B29-F687-4F45-9708-019B960494DF}">
                <a14:hiddenLine xmlns:a14="http://schemas.microsoft.com/office/drawing/2010/main" w="9525">
                  <a:solidFill>
                    <a:srgbClr val="000000"/>
                  </a:solidFill>
                  <a:bevel/>
                </a14:hiddenLine>
              </a:ext>
            </a:extLst>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13" name="Freeform 34"/>
            <p:cNvSpPr>
              <a:spLocks noEditPoints="1" noChangeArrowheads="1"/>
            </p:cNvSpPr>
            <p:nvPr/>
          </p:nvSpPr>
          <p:spPr bwMode="auto">
            <a:xfrm>
              <a:off x="266700" y="128587"/>
              <a:ext cx="638175" cy="868362"/>
            </a:xfrm>
            <a:custGeom>
              <a:avLst/>
              <a:gdLst>
                <a:gd name="T0" fmla="*/ 2147483647 w 709"/>
                <a:gd name="T1" fmla="*/ 2147483647 h 965"/>
                <a:gd name="T2" fmla="*/ 2147483647 w 709"/>
                <a:gd name="T3" fmla="*/ 2147483647 h 965"/>
                <a:gd name="T4" fmla="*/ 2147483647 w 709"/>
                <a:gd name="T5" fmla="*/ 2147483647 h 965"/>
                <a:gd name="T6" fmla="*/ 2147483647 w 709"/>
                <a:gd name="T7" fmla="*/ 2147483647 h 965"/>
                <a:gd name="T8" fmla="*/ 2147483647 w 709"/>
                <a:gd name="T9" fmla="*/ 2147483647 h 965"/>
                <a:gd name="T10" fmla="*/ 2147483647 w 709"/>
                <a:gd name="T11" fmla="*/ 2147483647 h 965"/>
                <a:gd name="T12" fmla="*/ 2147483647 w 709"/>
                <a:gd name="T13" fmla="*/ 2147483647 h 965"/>
                <a:gd name="T14" fmla="*/ 2147483647 w 709"/>
                <a:gd name="T15" fmla="*/ 2147483647 h 965"/>
                <a:gd name="T16" fmla="*/ 2147483647 w 709"/>
                <a:gd name="T17" fmla="*/ 2147483647 h 965"/>
                <a:gd name="T18" fmla="*/ 2147483647 w 709"/>
                <a:gd name="T19" fmla="*/ 2147483647 h 965"/>
                <a:gd name="T20" fmla="*/ 2147483647 w 709"/>
                <a:gd name="T21" fmla="*/ 2147483647 h 965"/>
                <a:gd name="T22" fmla="*/ 2147483647 w 709"/>
                <a:gd name="T23" fmla="*/ 2147483647 h 965"/>
                <a:gd name="T24" fmla="*/ 2147483647 w 709"/>
                <a:gd name="T25" fmla="*/ 2147483647 h 965"/>
                <a:gd name="T26" fmla="*/ 2147483647 w 709"/>
                <a:gd name="T27" fmla="*/ 2147483647 h 965"/>
                <a:gd name="T28" fmla="*/ 2147483647 w 709"/>
                <a:gd name="T29" fmla="*/ 2147483647 h 965"/>
                <a:gd name="T30" fmla="*/ 2147483647 w 709"/>
                <a:gd name="T31" fmla="*/ 2147483647 h 965"/>
                <a:gd name="T32" fmla="*/ 2147483647 w 709"/>
                <a:gd name="T33" fmla="*/ 2147483647 h 965"/>
                <a:gd name="T34" fmla="*/ 2147483647 w 709"/>
                <a:gd name="T35" fmla="*/ 2147483647 h 965"/>
                <a:gd name="T36" fmla="*/ 2147483647 w 709"/>
                <a:gd name="T37" fmla="*/ 2147483647 h 965"/>
                <a:gd name="T38" fmla="*/ 2147483647 w 709"/>
                <a:gd name="T39" fmla="*/ 2147483647 h 965"/>
                <a:gd name="T40" fmla="*/ 2147483647 w 709"/>
                <a:gd name="T41" fmla="*/ 2147483647 h 965"/>
                <a:gd name="T42" fmla="*/ 2147483647 w 709"/>
                <a:gd name="T43" fmla="*/ 2147483647 h 965"/>
                <a:gd name="T44" fmla="*/ 2147483647 w 709"/>
                <a:gd name="T45" fmla="*/ 2147483647 h 965"/>
                <a:gd name="T46" fmla="*/ 2147483647 w 709"/>
                <a:gd name="T47" fmla="*/ 2147483647 h 965"/>
                <a:gd name="T48" fmla="*/ 2147483647 w 709"/>
                <a:gd name="T49" fmla="*/ 2147483647 h 965"/>
                <a:gd name="T50" fmla="*/ 2147483647 w 709"/>
                <a:gd name="T51" fmla="*/ 2147483647 h 965"/>
                <a:gd name="T52" fmla="*/ 2147483647 w 709"/>
                <a:gd name="T53" fmla="*/ 2147483647 h 965"/>
                <a:gd name="T54" fmla="*/ 2147483647 w 709"/>
                <a:gd name="T55" fmla="*/ 2147483647 h 965"/>
                <a:gd name="T56" fmla="*/ 2147483647 w 709"/>
                <a:gd name="T57" fmla="*/ 2147483647 h 965"/>
                <a:gd name="T58" fmla="*/ 2147483647 w 709"/>
                <a:gd name="T59" fmla="*/ 2147483647 h 965"/>
                <a:gd name="T60" fmla="*/ 2147483647 w 709"/>
                <a:gd name="T61" fmla="*/ 2147483647 h 965"/>
                <a:gd name="T62" fmla="*/ 2147483647 w 709"/>
                <a:gd name="T63" fmla="*/ 2147483647 h 965"/>
                <a:gd name="T64" fmla="*/ 2147483647 w 709"/>
                <a:gd name="T65" fmla="*/ 2147483647 h 965"/>
                <a:gd name="T66" fmla="*/ 2147483647 w 709"/>
                <a:gd name="T67" fmla="*/ 2147483647 h 965"/>
                <a:gd name="T68" fmla="*/ 2147483647 w 709"/>
                <a:gd name="T69" fmla="*/ 2147483647 h 965"/>
                <a:gd name="T70" fmla="*/ 2147483647 w 709"/>
                <a:gd name="T71" fmla="*/ 2147483647 h 965"/>
                <a:gd name="T72" fmla="*/ 2147483647 w 709"/>
                <a:gd name="T73" fmla="*/ 2147483647 h 965"/>
                <a:gd name="T74" fmla="*/ 2147483647 w 709"/>
                <a:gd name="T75" fmla="*/ 2147483647 h 965"/>
                <a:gd name="T76" fmla="*/ 2147483647 w 709"/>
                <a:gd name="T77" fmla="*/ 0 h 965"/>
                <a:gd name="T78" fmla="*/ 2147483647 w 709"/>
                <a:gd name="T79" fmla="*/ 2147483647 h 965"/>
                <a:gd name="T80" fmla="*/ 2147483647 w 709"/>
                <a:gd name="T81" fmla="*/ 2147483647 h 965"/>
                <a:gd name="T82" fmla="*/ 2147483647 w 709"/>
                <a:gd name="T83" fmla="*/ 2147483647 h 965"/>
                <a:gd name="T84" fmla="*/ 2147483647 w 709"/>
                <a:gd name="T85" fmla="*/ 2147483647 h 965"/>
                <a:gd name="T86" fmla="*/ 2147483647 w 709"/>
                <a:gd name="T87" fmla="*/ 2147483647 h 965"/>
                <a:gd name="T88" fmla="*/ 2147483647 w 709"/>
                <a:gd name="T89" fmla="*/ 2147483647 h 965"/>
                <a:gd name="T90" fmla="*/ 2147483647 w 709"/>
                <a:gd name="T91" fmla="*/ 2147483647 h 965"/>
                <a:gd name="T92" fmla="*/ 2147483647 w 709"/>
                <a:gd name="T93" fmla="*/ 2147483647 h 96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09"/>
                <a:gd name="T142" fmla="*/ 0 h 965"/>
                <a:gd name="T143" fmla="*/ 709 w 709"/>
                <a:gd name="T144" fmla="*/ 965 h 96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09" h="965">
                  <a:moveTo>
                    <a:pt x="355" y="147"/>
                  </a:moveTo>
                  <a:cubicBezTo>
                    <a:pt x="238" y="147"/>
                    <a:pt x="143" y="241"/>
                    <a:pt x="143" y="358"/>
                  </a:cubicBezTo>
                  <a:cubicBezTo>
                    <a:pt x="143" y="414"/>
                    <a:pt x="187" y="481"/>
                    <a:pt x="188" y="481"/>
                  </a:cubicBezTo>
                  <a:cubicBezTo>
                    <a:pt x="197" y="496"/>
                    <a:pt x="210" y="519"/>
                    <a:pt x="218" y="534"/>
                  </a:cubicBezTo>
                  <a:lnTo>
                    <a:pt x="264" y="623"/>
                  </a:lnTo>
                  <a:cubicBezTo>
                    <a:pt x="272" y="639"/>
                    <a:pt x="279" y="662"/>
                    <a:pt x="279" y="675"/>
                  </a:cubicBezTo>
                  <a:cubicBezTo>
                    <a:pt x="279" y="675"/>
                    <a:pt x="284" y="679"/>
                    <a:pt x="294" y="679"/>
                  </a:cubicBezTo>
                  <a:lnTo>
                    <a:pt x="416" y="679"/>
                  </a:lnTo>
                  <a:cubicBezTo>
                    <a:pt x="425" y="679"/>
                    <a:pt x="430" y="675"/>
                    <a:pt x="431" y="674"/>
                  </a:cubicBezTo>
                  <a:cubicBezTo>
                    <a:pt x="430" y="662"/>
                    <a:pt x="437" y="639"/>
                    <a:pt x="446" y="623"/>
                  </a:cubicBezTo>
                  <a:lnTo>
                    <a:pt x="491" y="534"/>
                  </a:lnTo>
                  <a:cubicBezTo>
                    <a:pt x="499" y="519"/>
                    <a:pt x="513" y="495"/>
                    <a:pt x="522" y="481"/>
                  </a:cubicBezTo>
                  <a:cubicBezTo>
                    <a:pt x="537" y="458"/>
                    <a:pt x="566" y="402"/>
                    <a:pt x="566" y="358"/>
                  </a:cubicBezTo>
                  <a:cubicBezTo>
                    <a:pt x="566" y="241"/>
                    <a:pt x="471" y="147"/>
                    <a:pt x="355" y="147"/>
                  </a:cubicBezTo>
                  <a:close/>
                  <a:moveTo>
                    <a:pt x="416" y="723"/>
                  </a:moveTo>
                  <a:lnTo>
                    <a:pt x="294" y="723"/>
                  </a:lnTo>
                  <a:cubicBezTo>
                    <a:pt x="261" y="723"/>
                    <a:pt x="235" y="702"/>
                    <a:pt x="235" y="675"/>
                  </a:cubicBezTo>
                  <a:cubicBezTo>
                    <a:pt x="235" y="671"/>
                    <a:pt x="231" y="656"/>
                    <a:pt x="224" y="643"/>
                  </a:cubicBezTo>
                  <a:lnTo>
                    <a:pt x="179" y="554"/>
                  </a:lnTo>
                  <a:cubicBezTo>
                    <a:pt x="172" y="540"/>
                    <a:pt x="159" y="519"/>
                    <a:pt x="151" y="506"/>
                  </a:cubicBezTo>
                  <a:cubicBezTo>
                    <a:pt x="145" y="498"/>
                    <a:pt x="99" y="425"/>
                    <a:pt x="99" y="358"/>
                  </a:cubicBezTo>
                  <a:cubicBezTo>
                    <a:pt x="99" y="217"/>
                    <a:pt x="214" y="102"/>
                    <a:pt x="355" y="102"/>
                  </a:cubicBezTo>
                  <a:cubicBezTo>
                    <a:pt x="495" y="102"/>
                    <a:pt x="610" y="217"/>
                    <a:pt x="610" y="358"/>
                  </a:cubicBezTo>
                  <a:cubicBezTo>
                    <a:pt x="610" y="425"/>
                    <a:pt x="564" y="498"/>
                    <a:pt x="559" y="506"/>
                  </a:cubicBezTo>
                  <a:cubicBezTo>
                    <a:pt x="550" y="518"/>
                    <a:pt x="537" y="541"/>
                    <a:pt x="530" y="554"/>
                  </a:cubicBezTo>
                  <a:lnTo>
                    <a:pt x="485" y="643"/>
                  </a:lnTo>
                  <a:cubicBezTo>
                    <a:pt x="478" y="656"/>
                    <a:pt x="475" y="671"/>
                    <a:pt x="475" y="675"/>
                  </a:cubicBezTo>
                  <a:cubicBezTo>
                    <a:pt x="475" y="702"/>
                    <a:pt x="449" y="723"/>
                    <a:pt x="416" y="723"/>
                  </a:cubicBezTo>
                  <a:close/>
                  <a:moveTo>
                    <a:pt x="287" y="832"/>
                  </a:moveTo>
                  <a:cubicBezTo>
                    <a:pt x="269" y="832"/>
                    <a:pt x="254" y="846"/>
                    <a:pt x="254" y="865"/>
                  </a:cubicBezTo>
                  <a:cubicBezTo>
                    <a:pt x="254" y="883"/>
                    <a:pt x="269" y="897"/>
                    <a:pt x="287" y="897"/>
                  </a:cubicBezTo>
                  <a:lnTo>
                    <a:pt x="426" y="897"/>
                  </a:lnTo>
                  <a:cubicBezTo>
                    <a:pt x="444" y="897"/>
                    <a:pt x="459" y="883"/>
                    <a:pt x="459" y="865"/>
                  </a:cubicBezTo>
                  <a:cubicBezTo>
                    <a:pt x="459" y="846"/>
                    <a:pt x="444" y="832"/>
                    <a:pt x="426" y="832"/>
                  </a:cubicBezTo>
                  <a:lnTo>
                    <a:pt x="287" y="832"/>
                  </a:lnTo>
                  <a:close/>
                  <a:moveTo>
                    <a:pt x="274" y="885"/>
                  </a:moveTo>
                  <a:cubicBezTo>
                    <a:pt x="276" y="929"/>
                    <a:pt x="312" y="965"/>
                    <a:pt x="356" y="965"/>
                  </a:cubicBezTo>
                  <a:cubicBezTo>
                    <a:pt x="401" y="965"/>
                    <a:pt x="437" y="929"/>
                    <a:pt x="439" y="885"/>
                  </a:cubicBezTo>
                  <a:lnTo>
                    <a:pt x="274" y="885"/>
                  </a:lnTo>
                  <a:close/>
                  <a:moveTo>
                    <a:pt x="459" y="865"/>
                  </a:moveTo>
                  <a:lnTo>
                    <a:pt x="254" y="865"/>
                  </a:lnTo>
                  <a:lnTo>
                    <a:pt x="254" y="762"/>
                  </a:lnTo>
                  <a:lnTo>
                    <a:pt x="459" y="762"/>
                  </a:lnTo>
                  <a:lnTo>
                    <a:pt x="459" y="865"/>
                  </a:lnTo>
                  <a:close/>
                  <a:moveTo>
                    <a:pt x="491" y="369"/>
                  </a:moveTo>
                  <a:cubicBezTo>
                    <a:pt x="491" y="388"/>
                    <a:pt x="476" y="403"/>
                    <a:pt x="457" y="403"/>
                  </a:cubicBezTo>
                  <a:lnTo>
                    <a:pt x="388" y="403"/>
                  </a:lnTo>
                  <a:lnTo>
                    <a:pt x="388" y="472"/>
                  </a:lnTo>
                  <a:cubicBezTo>
                    <a:pt x="388" y="491"/>
                    <a:pt x="373" y="506"/>
                    <a:pt x="355" y="506"/>
                  </a:cubicBezTo>
                  <a:cubicBezTo>
                    <a:pt x="336" y="506"/>
                    <a:pt x="321" y="491"/>
                    <a:pt x="321" y="472"/>
                  </a:cubicBezTo>
                  <a:lnTo>
                    <a:pt x="321" y="403"/>
                  </a:lnTo>
                  <a:lnTo>
                    <a:pt x="252" y="403"/>
                  </a:lnTo>
                  <a:cubicBezTo>
                    <a:pt x="233" y="403"/>
                    <a:pt x="218" y="388"/>
                    <a:pt x="218" y="369"/>
                  </a:cubicBezTo>
                  <a:cubicBezTo>
                    <a:pt x="218" y="351"/>
                    <a:pt x="233" y="336"/>
                    <a:pt x="252" y="336"/>
                  </a:cubicBezTo>
                  <a:lnTo>
                    <a:pt x="321" y="336"/>
                  </a:lnTo>
                  <a:lnTo>
                    <a:pt x="321" y="266"/>
                  </a:lnTo>
                  <a:cubicBezTo>
                    <a:pt x="321" y="248"/>
                    <a:pt x="336" y="233"/>
                    <a:pt x="355" y="233"/>
                  </a:cubicBezTo>
                  <a:cubicBezTo>
                    <a:pt x="373" y="233"/>
                    <a:pt x="388" y="248"/>
                    <a:pt x="388" y="266"/>
                  </a:cubicBezTo>
                  <a:lnTo>
                    <a:pt x="388" y="336"/>
                  </a:lnTo>
                  <a:lnTo>
                    <a:pt x="457" y="336"/>
                  </a:lnTo>
                  <a:cubicBezTo>
                    <a:pt x="476" y="336"/>
                    <a:pt x="491" y="351"/>
                    <a:pt x="491" y="369"/>
                  </a:cubicBezTo>
                  <a:close/>
                  <a:moveTo>
                    <a:pt x="681" y="326"/>
                  </a:moveTo>
                  <a:lnTo>
                    <a:pt x="643" y="326"/>
                  </a:lnTo>
                  <a:cubicBezTo>
                    <a:pt x="644" y="336"/>
                    <a:pt x="645" y="347"/>
                    <a:pt x="645" y="358"/>
                  </a:cubicBezTo>
                  <a:cubicBezTo>
                    <a:pt x="645" y="365"/>
                    <a:pt x="644" y="372"/>
                    <a:pt x="643" y="379"/>
                  </a:cubicBezTo>
                  <a:lnTo>
                    <a:pt x="681" y="379"/>
                  </a:lnTo>
                  <a:cubicBezTo>
                    <a:pt x="696" y="379"/>
                    <a:pt x="709" y="367"/>
                    <a:pt x="709" y="352"/>
                  </a:cubicBezTo>
                  <a:cubicBezTo>
                    <a:pt x="709" y="338"/>
                    <a:pt x="696" y="326"/>
                    <a:pt x="681" y="326"/>
                  </a:cubicBezTo>
                  <a:close/>
                  <a:moveTo>
                    <a:pt x="576" y="170"/>
                  </a:moveTo>
                  <a:lnTo>
                    <a:pt x="603" y="142"/>
                  </a:lnTo>
                  <a:cubicBezTo>
                    <a:pt x="614" y="131"/>
                    <a:pt x="614" y="114"/>
                    <a:pt x="604" y="104"/>
                  </a:cubicBezTo>
                  <a:cubicBezTo>
                    <a:pt x="594" y="94"/>
                    <a:pt x="577" y="94"/>
                    <a:pt x="566" y="105"/>
                  </a:cubicBezTo>
                  <a:lnTo>
                    <a:pt x="538" y="132"/>
                  </a:lnTo>
                  <a:cubicBezTo>
                    <a:pt x="552" y="144"/>
                    <a:pt x="564" y="156"/>
                    <a:pt x="576" y="170"/>
                  </a:cubicBezTo>
                  <a:close/>
                  <a:moveTo>
                    <a:pt x="354" y="67"/>
                  </a:moveTo>
                  <a:cubicBezTo>
                    <a:pt x="363" y="67"/>
                    <a:pt x="372" y="68"/>
                    <a:pt x="380" y="68"/>
                  </a:cubicBezTo>
                  <a:lnTo>
                    <a:pt x="380" y="27"/>
                  </a:lnTo>
                  <a:cubicBezTo>
                    <a:pt x="380" y="12"/>
                    <a:pt x="368" y="0"/>
                    <a:pt x="354" y="0"/>
                  </a:cubicBezTo>
                  <a:cubicBezTo>
                    <a:pt x="339" y="0"/>
                    <a:pt x="327" y="12"/>
                    <a:pt x="327" y="27"/>
                  </a:cubicBezTo>
                  <a:lnTo>
                    <a:pt x="327" y="68"/>
                  </a:lnTo>
                  <a:cubicBezTo>
                    <a:pt x="336" y="68"/>
                    <a:pt x="345" y="67"/>
                    <a:pt x="354" y="67"/>
                  </a:cubicBezTo>
                  <a:close/>
                  <a:moveTo>
                    <a:pt x="130" y="173"/>
                  </a:moveTo>
                  <a:cubicBezTo>
                    <a:pt x="142" y="159"/>
                    <a:pt x="154" y="147"/>
                    <a:pt x="168" y="135"/>
                  </a:cubicBezTo>
                  <a:lnTo>
                    <a:pt x="142" y="109"/>
                  </a:lnTo>
                  <a:cubicBezTo>
                    <a:pt x="131" y="99"/>
                    <a:pt x="114" y="98"/>
                    <a:pt x="104" y="109"/>
                  </a:cubicBezTo>
                  <a:cubicBezTo>
                    <a:pt x="93" y="119"/>
                    <a:pt x="94" y="136"/>
                    <a:pt x="104" y="147"/>
                  </a:cubicBezTo>
                  <a:lnTo>
                    <a:pt x="130" y="173"/>
                  </a:lnTo>
                  <a:close/>
                  <a:moveTo>
                    <a:pt x="64" y="358"/>
                  </a:moveTo>
                  <a:cubicBezTo>
                    <a:pt x="64" y="347"/>
                    <a:pt x="64" y="336"/>
                    <a:pt x="66" y="326"/>
                  </a:cubicBezTo>
                  <a:lnTo>
                    <a:pt x="28" y="326"/>
                  </a:lnTo>
                  <a:cubicBezTo>
                    <a:pt x="13" y="326"/>
                    <a:pt x="0" y="338"/>
                    <a:pt x="0" y="352"/>
                  </a:cubicBezTo>
                  <a:cubicBezTo>
                    <a:pt x="0" y="367"/>
                    <a:pt x="13" y="379"/>
                    <a:pt x="28" y="379"/>
                  </a:cubicBezTo>
                  <a:lnTo>
                    <a:pt x="65" y="379"/>
                  </a:lnTo>
                  <a:cubicBezTo>
                    <a:pt x="64" y="372"/>
                    <a:pt x="64" y="365"/>
                    <a:pt x="64" y="358"/>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sz="1180"/>
            </a:p>
          </p:txBody>
        </p:sp>
      </p:grpSp>
      <p:grpSp>
        <p:nvGrpSpPr>
          <p:cNvPr id="14" name="组合 37"/>
          <p:cNvGrpSpPr/>
          <p:nvPr/>
        </p:nvGrpSpPr>
        <p:grpSpPr bwMode="auto">
          <a:xfrm>
            <a:off x="1201918" y="3227923"/>
            <a:ext cx="865134" cy="866324"/>
            <a:chOff x="0" y="0"/>
            <a:chExt cx="1154113" cy="1155698"/>
          </a:xfrm>
        </p:grpSpPr>
        <p:sp>
          <p:nvSpPr>
            <p:cNvPr id="15" name="Oval 31"/>
            <p:cNvSpPr>
              <a:spLocks noChangeArrowheads="1"/>
            </p:cNvSpPr>
            <p:nvPr/>
          </p:nvSpPr>
          <p:spPr bwMode="auto">
            <a:xfrm>
              <a:off x="0" y="0"/>
              <a:ext cx="1154113" cy="1155699"/>
            </a:xfrm>
            <a:prstGeom prst="ellipse">
              <a:avLst/>
            </a:prstGeom>
            <a:solidFill>
              <a:srgbClr val="5B9BD5"/>
            </a:solidFill>
            <a:ln>
              <a:noFill/>
            </a:ln>
            <a:extLst>
              <a:ext uri="{91240B29-F687-4F45-9708-019B960494DF}">
                <a14:hiddenLine xmlns:a14="http://schemas.microsoft.com/office/drawing/2010/main" w="9525">
                  <a:solidFill>
                    <a:srgbClr val="000000"/>
                  </a:solidFill>
                  <a:bevel/>
                </a14:hiddenLine>
              </a:ext>
            </a:extLst>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16" name="Freeform 35"/>
            <p:cNvSpPr>
              <a:spLocks noEditPoints="1" noChangeArrowheads="1"/>
            </p:cNvSpPr>
            <p:nvPr/>
          </p:nvSpPr>
          <p:spPr bwMode="auto">
            <a:xfrm>
              <a:off x="269875" y="169862"/>
              <a:ext cx="563563" cy="766762"/>
            </a:xfrm>
            <a:custGeom>
              <a:avLst/>
              <a:gdLst>
                <a:gd name="T0" fmla="*/ 2147483647 w 625"/>
                <a:gd name="T1" fmla="*/ 2147483647 h 852"/>
                <a:gd name="T2" fmla="*/ 2147483647 w 625"/>
                <a:gd name="T3" fmla="*/ 2147483647 h 852"/>
                <a:gd name="T4" fmla="*/ 2147483647 w 625"/>
                <a:gd name="T5" fmla="*/ 2147483647 h 852"/>
                <a:gd name="T6" fmla="*/ 2147483647 w 625"/>
                <a:gd name="T7" fmla="*/ 2147483647 h 852"/>
                <a:gd name="T8" fmla="*/ 2147483647 w 625"/>
                <a:gd name="T9" fmla="*/ 2147483647 h 852"/>
                <a:gd name="T10" fmla="*/ 2147483647 w 625"/>
                <a:gd name="T11" fmla="*/ 2147483647 h 852"/>
                <a:gd name="T12" fmla="*/ 2147483647 w 625"/>
                <a:gd name="T13" fmla="*/ 2147483647 h 852"/>
                <a:gd name="T14" fmla="*/ 2147483647 w 625"/>
                <a:gd name="T15" fmla="*/ 2147483647 h 852"/>
                <a:gd name="T16" fmla="*/ 2147483647 w 625"/>
                <a:gd name="T17" fmla="*/ 2147483647 h 852"/>
                <a:gd name="T18" fmla="*/ 2147483647 w 625"/>
                <a:gd name="T19" fmla="*/ 2147483647 h 852"/>
                <a:gd name="T20" fmla="*/ 2147483647 w 625"/>
                <a:gd name="T21" fmla="*/ 2147483647 h 852"/>
                <a:gd name="T22" fmla="*/ 2147483647 w 625"/>
                <a:gd name="T23" fmla="*/ 2147483647 h 852"/>
                <a:gd name="T24" fmla="*/ 2147483647 w 625"/>
                <a:gd name="T25" fmla="*/ 2147483647 h 852"/>
                <a:gd name="T26" fmla="*/ 2147483647 w 625"/>
                <a:gd name="T27" fmla="*/ 2147483647 h 852"/>
                <a:gd name="T28" fmla="*/ 2147483647 w 625"/>
                <a:gd name="T29" fmla="*/ 2147483647 h 852"/>
                <a:gd name="T30" fmla="*/ 2147483647 w 625"/>
                <a:gd name="T31" fmla="*/ 2147483647 h 852"/>
                <a:gd name="T32" fmla="*/ 2147483647 w 625"/>
                <a:gd name="T33" fmla="*/ 2147483647 h 852"/>
                <a:gd name="T34" fmla="*/ 2147483647 w 625"/>
                <a:gd name="T35" fmla="*/ 2147483647 h 852"/>
                <a:gd name="T36" fmla="*/ 2147483647 w 625"/>
                <a:gd name="T37" fmla="*/ 2147483647 h 852"/>
                <a:gd name="T38" fmla="*/ 2147483647 w 625"/>
                <a:gd name="T39" fmla="*/ 2147483647 h 852"/>
                <a:gd name="T40" fmla="*/ 2147483647 w 625"/>
                <a:gd name="T41" fmla="*/ 2147483647 h 852"/>
                <a:gd name="T42" fmla="*/ 2147483647 w 625"/>
                <a:gd name="T43" fmla="*/ 2147483647 h 852"/>
                <a:gd name="T44" fmla="*/ 2147483647 w 625"/>
                <a:gd name="T45" fmla="*/ 2147483647 h 852"/>
                <a:gd name="T46" fmla="*/ 2147483647 w 625"/>
                <a:gd name="T47" fmla="*/ 2147483647 h 852"/>
                <a:gd name="T48" fmla="*/ 2147483647 w 625"/>
                <a:gd name="T49" fmla="*/ 2147483647 h 852"/>
                <a:gd name="T50" fmla="*/ 2147483647 w 625"/>
                <a:gd name="T51" fmla="*/ 2147483647 h 852"/>
                <a:gd name="T52" fmla="*/ 2147483647 w 625"/>
                <a:gd name="T53" fmla="*/ 2147483647 h 852"/>
                <a:gd name="T54" fmla="*/ 2147483647 w 625"/>
                <a:gd name="T55" fmla="*/ 2147483647 h 852"/>
                <a:gd name="T56" fmla="*/ 2147483647 w 625"/>
                <a:gd name="T57" fmla="*/ 2147483647 h 852"/>
                <a:gd name="T58" fmla="*/ 2147483647 w 625"/>
                <a:gd name="T59" fmla="*/ 2147483647 h 852"/>
                <a:gd name="T60" fmla="*/ 2147483647 w 625"/>
                <a:gd name="T61" fmla="*/ 2147483647 h 852"/>
                <a:gd name="T62" fmla="*/ 2147483647 w 625"/>
                <a:gd name="T63" fmla="*/ 2147483647 h 852"/>
                <a:gd name="T64" fmla="*/ 2147483647 w 625"/>
                <a:gd name="T65" fmla="*/ 2147483647 h 852"/>
                <a:gd name="T66" fmla="*/ 2147483647 w 625"/>
                <a:gd name="T67" fmla="*/ 2147483647 h 852"/>
                <a:gd name="T68" fmla="*/ 2147483647 w 625"/>
                <a:gd name="T69" fmla="*/ 2147483647 h 852"/>
                <a:gd name="T70" fmla="*/ 2147483647 w 625"/>
                <a:gd name="T71" fmla="*/ 2147483647 h 852"/>
                <a:gd name="T72" fmla="*/ 2147483647 w 625"/>
                <a:gd name="T73" fmla="*/ 2147483647 h 852"/>
                <a:gd name="T74" fmla="*/ 2147483647 w 625"/>
                <a:gd name="T75" fmla="*/ 2147483647 h 852"/>
                <a:gd name="T76" fmla="*/ 2147483647 w 625"/>
                <a:gd name="T77" fmla="*/ 2147483647 h 852"/>
                <a:gd name="T78" fmla="*/ 2147483647 w 625"/>
                <a:gd name="T79" fmla="*/ 2147483647 h 852"/>
                <a:gd name="T80" fmla="*/ 2147483647 w 625"/>
                <a:gd name="T81" fmla="*/ 2147483647 h 852"/>
                <a:gd name="T82" fmla="*/ 2147483647 w 625"/>
                <a:gd name="T83" fmla="*/ 2147483647 h 852"/>
                <a:gd name="T84" fmla="*/ 2147483647 w 625"/>
                <a:gd name="T85" fmla="*/ 2147483647 h 8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25"/>
                <a:gd name="T130" fmla="*/ 0 h 852"/>
                <a:gd name="T131" fmla="*/ 625 w 625"/>
                <a:gd name="T132" fmla="*/ 852 h 85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25" h="852">
                  <a:moveTo>
                    <a:pt x="48" y="224"/>
                  </a:moveTo>
                  <a:cubicBezTo>
                    <a:pt x="48" y="200"/>
                    <a:pt x="59" y="188"/>
                    <a:pt x="82" y="188"/>
                  </a:cubicBezTo>
                  <a:lnTo>
                    <a:pt x="82" y="138"/>
                  </a:lnTo>
                  <a:cubicBezTo>
                    <a:pt x="39" y="139"/>
                    <a:pt x="0" y="167"/>
                    <a:pt x="0" y="209"/>
                  </a:cubicBezTo>
                  <a:lnTo>
                    <a:pt x="0" y="783"/>
                  </a:lnTo>
                  <a:cubicBezTo>
                    <a:pt x="0" y="818"/>
                    <a:pt x="34" y="852"/>
                    <a:pt x="69" y="852"/>
                  </a:cubicBezTo>
                  <a:lnTo>
                    <a:pt x="556" y="852"/>
                  </a:lnTo>
                  <a:cubicBezTo>
                    <a:pt x="591" y="852"/>
                    <a:pt x="625" y="818"/>
                    <a:pt x="625" y="783"/>
                  </a:cubicBezTo>
                  <a:lnTo>
                    <a:pt x="625" y="209"/>
                  </a:lnTo>
                  <a:cubicBezTo>
                    <a:pt x="625" y="167"/>
                    <a:pt x="586" y="139"/>
                    <a:pt x="543" y="138"/>
                  </a:cubicBezTo>
                  <a:lnTo>
                    <a:pt x="543" y="188"/>
                  </a:lnTo>
                  <a:cubicBezTo>
                    <a:pt x="566" y="188"/>
                    <a:pt x="577" y="200"/>
                    <a:pt x="577" y="224"/>
                  </a:cubicBezTo>
                  <a:lnTo>
                    <a:pt x="577" y="768"/>
                  </a:lnTo>
                  <a:cubicBezTo>
                    <a:pt x="577" y="785"/>
                    <a:pt x="570" y="803"/>
                    <a:pt x="554" y="803"/>
                  </a:cubicBezTo>
                  <a:lnTo>
                    <a:pt x="71" y="803"/>
                  </a:lnTo>
                  <a:cubicBezTo>
                    <a:pt x="53" y="803"/>
                    <a:pt x="48" y="783"/>
                    <a:pt x="48" y="764"/>
                  </a:cubicBezTo>
                  <a:lnTo>
                    <a:pt x="48" y="224"/>
                  </a:lnTo>
                  <a:close/>
                  <a:moveTo>
                    <a:pt x="270" y="91"/>
                  </a:moveTo>
                  <a:cubicBezTo>
                    <a:pt x="270" y="71"/>
                    <a:pt x="289" y="52"/>
                    <a:pt x="309" y="52"/>
                  </a:cubicBezTo>
                  <a:lnTo>
                    <a:pt x="316" y="52"/>
                  </a:lnTo>
                  <a:cubicBezTo>
                    <a:pt x="336" y="52"/>
                    <a:pt x="355" y="71"/>
                    <a:pt x="355" y="91"/>
                  </a:cubicBezTo>
                  <a:lnTo>
                    <a:pt x="355" y="95"/>
                  </a:lnTo>
                  <a:cubicBezTo>
                    <a:pt x="355" y="117"/>
                    <a:pt x="336" y="136"/>
                    <a:pt x="314" y="136"/>
                  </a:cubicBezTo>
                  <a:lnTo>
                    <a:pt x="311" y="136"/>
                  </a:lnTo>
                  <a:cubicBezTo>
                    <a:pt x="289" y="136"/>
                    <a:pt x="270" y="117"/>
                    <a:pt x="270" y="95"/>
                  </a:cubicBezTo>
                  <a:lnTo>
                    <a:pt x="270" y="91"/>
                  </a:lnTo>
                  <a:close/>
                  <a:moveTo>
                    <a:pt x="218" y="93"/>
                  </a:moveTo>
                  <a:lnTo>
                    <a:pt x="149" y="93"/>
                  </a:lnTo>
                  <a:cubicBezTo>
                    <a:pt x="126" y="93"/>
                    <a:pt x="115" y="104"/>
                    <a:pt x="115" y="127"/>
                  </a:cubicBezTo>
                  <a:lnTo>
                    <a:pt x="115" y="216"/>
                  </a:lnTo>
                  <a:cubicBezTo>
                    <a:pt x="115" y="231"/>
                    <a:pt x="124" y="246"/>
                    <a:pt x="138" y="246"/>
                  </a:cubicBezTo>
                  <a:lnTo>
                    <a:pt x="487" y="246"/>
                  </a:lnTo>
                  <a:cubicBezTo>
                    <a:pt x="501" y="246"/>
                    <a:pt x="510" y="231"/>
                    <a:pt x="510" y="216"/>
                  </a:cubicBezTo>
                  <a:lnTo>
                    <a:pt x="510" y="127"/>
                  </a:lnTo>
                  <a:cubicBezTo>
                    <a:pt x="510" y="104"/>
                    <a:pt x="499" y="93"/>
                    <a:pt x="476" y="93"/>
                  </a:cubicBezTo>
                  <a:lnTo>
                    <a:pt x="407" y="93"/>
                  </a:lnTo>
                  <a:cubicBezTo>
                    <a:pt x="407" y="45"/>
                    <a:pt x="366" y="0"/>
                    <a:pt x="320" y="0"/>
                  </a:cubicBezTo>
                  <a:lnTo>
                    <a:pt x="305" y="0"/>
                  </a:lnTo>
                  <a:cubicBezTo>
                    <a:pt x="259" y="0"/>
                    <a:pt x="218" y="45"/>
                    <a:pt x="218" y="93"/>
                  </a:cubicBezTo>
                  <a:close/>
                  <a:moveTo>
                    <a:pt x="132" y="654"/>
                  </a:moveTo>
                  <a:cubicBezTo>
                    <a:pt x="132" y="649"/>
                    <a:pt x="133" y="647"/>
                    <a:pt x="138" y="647"/>
                  </a:cubicBezTo>
                  <a:lnTo>
                    <a:pt x="221" y="647"/>
                  </a:lnTo>
                  <a:lnTo>
                    <a:pt x="221" y="654"/>
                  </a:lnTo>
                  <a:cubicBezTo>
                    <a:pt x="221" y="661"/>
                    <a:pt x="186" y="680"/>
                    <a:pt x="180" y="684"/>
                  </a:cubicBezTo>
                  <a:cubicBezTo>
                    <a:pt x="174" y="679"/>
                    <a:pt x="161" y="667"/>
                    <a:pt x="151" y="667"/>
                  </a:cubicBezTo>
                  <a:lnTo>
                    <a:pt x="149" y="667"/>
                  </a:lnTo>
                  <a:cubicBezTo>
                    <a:pt x="144" y="667"/>
                    <a:pt x="136" y="675"/>
                    <a:pt x="136" y="680"/>
                  </a:cubicBezTo>
                  <a:lnTo>
                    <a:pt x="136" y="682"/>
                  </a:lnTo>
                  <a:cubicBezTo>
                    <a:pt x="136" y="688"/>
                    <a:pt x="167" y="721"/>
                    <a:pt x="173" y="721"/>
                  </a:cubicBezTo>
                  <a:lnTo>
                    <a:pt x="175" y="721"/>
                  </a:lnTo>
                  <a:cubicBezTo>
                    <a:pt x="180" y="721"/>
                    <a:pt x="214" y="693"/>
                    <a:pt x="221" y="688"/>
                  </a:cubicBezTo>
                  <a:cubicBezTo>
                    <a:pt x="221" y="700"/>
                    <a:pt x="225" y="738"/>
                    <a:pt x="214" y="738"/>
                  </a:cubicBezTo>
                  <a:lnTo>
                    <a:pt x="138" y="738"/>
                  </a:lnTo>
                  <a:cubicBezTo>
                    <a:pt x="133" y="738"/>
                    <a:pt x="132" y="737"/>
                    <a:pt x="132" y="732"/>
                  </a:cubicBezTo>
                  <a:lnTo>
                    <a:pt x="132" y="654"/>
                  </a:lnTo>
                  <a:close/>
                  <a:moveTo>
                    <a:pt x="214" y="760"/>
                  </a:moveTo>
                  <a:cubicBezTo>
                    <a:pt x="255" y="760"/>
                    <a:pt x="240" y="715"/>
                    <a:pt x="242" y="678"/>
                  </a:cubicBezTo>
                  <a:cubicBezTo>
                    <a:pt x="243" y="658"/>
                    <a:pt x="292" y="642"/>
                    <a:pt x="296" y="624"/>
                  </a:cubicBezTo>
                  <a:lnTo>
                    <a:pt x="290" y="624"/>
                  </a:lnTo>
                  <a:cubicBezTo>
                    <a:pt x="275" y="624"/>
                    <a:pt x="253" y="637"/>
                    <a:pt x="242" y="643"/>
                  </a:cubicBezTo>
                  <a:cubicBezTo>
                    <a:pt x="237" y="635"/>
                    <a:pt x="232" y="626"/>
                    <a:pt x="218" y="626"/>
                  </a:cubicBezTo>
                  <a:lnTo>
                    <a:pt x="134" y="626"/>
                  </a:lnTo>
                  <a:cubicBezTo>
                    <a:pt x="122" y="626"/>
                    <a:pt x="110" y="637"/>
                    <a:pt x="110" y="650"/>
                  </a:cubicBezTo>
                  <a:lnTo>
                    <a:pt x="110" y="736"/>
                  </a:lnTo>
                  <a:cubicBezTo>
                    <a:pt x="110" y="750"/>
                    <a:pt x="123" y="760"/>
                    <a:pt x="138" y="760"/>
                  </a:cubicBezTo>
                  <a:lnTo>
                    <a:pt x="214" y="760"/>
                  </a:lnTo>
                  <a:close/>
                  <a:moveTo>
                    <a:pt x="132" y="341"/>
                  </a:moveTo>
                  <a:cubicBezTo>
                    <a:pt x="132" y="336"/>
                    <a:pt x="133" y="335"/>
                    <a:pt x="138" y="335"/>
                  </a:cubicBezTo>
                  <a:lnTo>
                    <a:pt x="214" y="335"/>
                  </a:lnTo>
                  <a:cubicBezTo>
                    <a:pt x="219" y="335"/>
                    <a:pt x="221" y="336"/>
                    <a:pt x="221" y="341"/>
                  </a:cubicBezTo>
                  <a:cubicBezTo>
                    <a:pt x="221" y="346"/>
                    <a:pt x="184" y="371"/>
                    <a:pt x="180" y="371"/>
                  </a:cubicBezTo>
                  <a:cubicBezTo>
                    <a:pt x="175" y="371"/>
                    <a:pt x="164" y="354"/>
                    <a:pt x="151" y="354"/>
                  </a:cubicBezTo>
                  <a:cubicBezTo>
                    <a:pt x="145" y="354"/>
                    <a:pt x="136" y="361"/>
                    <a:pt x="136" y="367"/>
                  </a:cubicBezTo>
                  <a:lnTo>
                    <a:pt x="136" y="369"/>
                  </a:lnTo>
                  <a:cubicBezTo>
                    <a:pt x="136" y="378"/>
                    <a:pt x="166" y="406"/>
                    <a:pt x="173" y="410"/>
                  </a:cubicBezTo>
                  <a:lnTo>
                    <a:pt x="221" y="376"/>
                  </a:lnTo>
                  <a:lnTo>
                    <a:pt x="221" y="425"/>
                  </a:lnTo>
                  <a:lnTo>
                    <a:pt x="132" y="425"/>
                  </a:lnTo>
                  <a:lnTo>
                    <a:pt x="132" y="341"/>
                  </a:lnTo>
                  <a:close/>
                  <a:moveTo>
                    <a:pt x="240" y="330"/>
                  </a:moveTo>
                  <a:cubicBezTo>
                    <a:pt x="237" y="319"/>
                    <a:pt x="228" y="313"/>
                    <a:pt x="214" y="313"/>
                  </a:cubicBezTo>
                  <a:lnTo>
                    <a:pt x="138" y="313"/>
                  </a:lnTo>
                  <a:cubicBezTo>
                    <a:pt x="123" y="313"/>
                    <a:pt x="110" y="322"/>
                    <a:pt x="110" y="337"/>
                  </a:cubicBezTo>
                  <a:lnTo>
                    <a:pt x="110" y="423"/>
                  </a:lnTo>
                  <a:cubicBezTo>
                    <a:pt x="110" y="436"/>
                    <a:pt x="122" y="447"/>
                    <a:pt x="134" y="447"/>
                  </a:cubicBezTo>
                  <a:lnTo>
                    <a:pt x="218" y="447"/>
                  </a:lnTo>
                  <a:cubicBezTo>
                    <a:pt x="252" y="447"/>
                    <a:pt x="242" y="393"/>
                    <a:pt x="241" y="359"/>
                  </a:cubicBezTo>
                  <a:lnTo>
                    <a:pt x="296" y="313"/>
                  </a:lnTo>
                  <a:cubicBezTo>
                    <a:pt x="296" y="313"/>
                    <a:pt x="292" y="311"/>
                    <a:pt x="292" y="311"/>
                  </a:cubicBezTo>
                  <a:cubicBezTo>
                    <a:pt x="271" y="311"/>
                    <a:pt x="253" y="329"/>
                    <a:pt x="240" y="330"/>
                  </a:cubicBezTo>
                  <a:close/>
                  <a:moveTo>
                    <a:pt x="132" y="492"/>
                  </a:moveTo>
                  <a:lnTo>
                    <a:pt x="221" y="492"/>
                  </a:lnTo>
                  <a:lnTo>
                    <a:pt x="221" y="503"/>
                  </a:lnTo>
                  <a:lnTo>
                    <a:pt x="180" y="529"/>
                  </a:lnTo>
                  <a:lnTo>
                    <a:pt x="152" y="508"/>
                  </a:lnTo>
                  <a:cubicBezTo>
                    <a:pt x="145" y="513"/>
                    <a:pt x="136" y="515"/>
                    <a:pt x="136" y="524"/>
                  </a:cubicBezTo>
                  <a:cubicBezTo>
                    <a:pt x="136" y="531"/>
                    <a:pt x="167" y="565"/>
                    <a:pt x="173" y="565"/>
                  </a:cubicBezTo>
                  <a:cubicBezTo>
                    <a:pt x="183" y="565"/>
                    <a:pt x="209" y="536"/>
                    <a:pt x="221" y="533"/>
                  </a:cubicBezTo>
                  <a:lnTo>
                    <a:pt x="221" y="581"/>
                  </a:lnTo>
                  <a:lnTo>
                    <a:pt x="132" y="581"/>
                  </a:lnTo>
                  <a:lnTo>
                    <a:pt x="132" y="492"/>
                  </a:lnTo>
                  <a:close/>
                  <a:moveTo>
                    <a:pt x="242" y="487"/>
                  </a:moveTo>
                  <a:cubicBezTo>
                    <a:pt x="238" y="480"/>
                    <a:pt x="233" y="470"/>
                    <a:pt x="221" y="470"/>
                  </a:cubicBezTo>
                  <a:lnTo>
                    <a:pt x="132" y="470"/>
                  </a:lnTo>
                  <a:cubicBezTo>
                    <a:pt x="121" y="470"/>
                    <a:pt x="110" y="481"/>
                    <a:pt x="110" y="492"/>
                  </a:cubicBezTo>
                  <a:lnTo>
                    <a:pt x="110" y="581"/>
                  </a:lnTo>
                  <a:cubicBezTo>
                    <a:pt x="110" y="591"/>
                    <a:pt x="121" y="602"/>
                    <a:pt x="132" y="602"/>
                  </a:cubicBezTo>
                  <a:lnTo>
                    <a:pt x="221" y="602"/>
                  </a:lnTo>
                  <a:cubicBezTo>
                    <a:pt x="252" y="602"/>
                    <a:pt x="242" y="547"/>
                    <a:pt x="242" y="515"/>
                  </a:cubicBezTo>
                  <a:lnTo>
                    <a:pt x="296" y="469"/>
                  </a:lnTo>
                  <a:lnTo>
                    <a:pt x="289" y="465"/>
                  </a:lnTo>
                  <a:lnTo>
                    <a:pt x="242" y="487"/>
                  </a:lnTo>
                  <a:close/>
                  <a:moveTo>
                    <a:pt x="320" y="716"/>
                  </a:moveTo>
                  <a:cubicBezTo>
                    <a:pt x="320" y="721"/>
                    <a:pt x="322" y="723"/>
                    <a:pt x="327" y="723"/>
                  </a:cubicBezTo>
                  <a:lnTo>
                    <a:pt x="495" y="723"/>
                  </a:lnTo>
                  <a:cubicBezTo>
                    <a:pt x="500" y="723"/>
                    <a:pt x="502" y="721"/>
                    <a:pt x="502" y="716"/>
                  </a:cubicBezTo>
                  <a:lnTo>
                    <a:pt x="502" y="669"/>
                  </a:lnTo>
                  <a:cubicBezTo>
                    <a:pt x="502" y="664"/>
                    <a:pt x="500" y="663"/>
                    <a:pt x="495" y="663"/>
                  </a:cubicBezTo>
                  <a:lnTo>
                    <a:pt x="320" y="663"/>
                  </a:lnTo>
                  <a:lnTo>
                    <a:pt x="320" y="716"/>
                  </a:lnTo>
                  <a:close/>
                  <a:moveTo>
                    <a:pt x="320" y="565"/>
                  </a:moveTo>
                  <a:lnTo>
                    <a:pt x="502" y="565"/>
                  </a:lnTo>
                  <a:lnTo>
                    <a:pt x="502" y="507"/>
                  </a:lnTo>
                  <a:lnTo>
                    <a:pt x="320" y="507"/>
                  </a:lnTo>
                  <a:lnTo>
                    <a:pt x="320" y="565"/>
                  </a:lnTo>
                  <a:close/>
                  <a:moveTo>
                    <a:pt x="320" y="410"/>
                  </a:moveTo>
                  <a:lnTo>
                    <a:pt x="452" y="410"/>
                  </a:lnTo>
                  <a:lnTo>
                    <a:pt x="452" y="352"/>
                  </a:lnTo>
                  <a:lnTo>
                    <a:pt x="320" y="352"/>
                  </a:lnTo>
                  <a:lnTo>
                    <a:pt x="320" y="410"/>
                  </a:ln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sz="1180"/>
            </a:p>
          </p:txBody>
        </p:sp>
      </p:grpSp>
      <p:grpSp>
        <p:nvGrpSpPr>
          <p:cNvPr id="17" name="组合 40"/>
          <p:cNvGrpSpPr/>
          <p:nvPr/>
        </p:nvGrpSpPr>
        <p:grpSpPr bwMode="auto">
          <a:xfrm>
            <a:off x="6830642" y="2071239"/>
            <a:ext cx="866324" cy="866324"/>
            <a:chOff x="0" y="0"/>
            <a:chExt cx="1155700" cy="1155698"/>
          </a:xfrm>
        </p:grpSpPr>
        <p:sp>
          <p:nvSpPr>
            <p:cNvPr id="18" name="Oval 33"/>
            <p:cNvSpPr>
              <a:spLocks noChangeArrowheads="1"/>
            </p:cNvSpPr>
            <p:nvPr/>
          </p:nvSpPr>
          <p:spPr bwMode="auto">
            <a:xfrm>
              <a:off x="0" y="0"/>
              <a:ext cx="1155700" cy="1155698"/>
            </a:xfrm>
            <a:prstGeom prst="ellipse">
              <a:avLst/>
            </a:prstGeom>
            <a:solidFill>
              <a:srgbClr val="5B9BD5"/>
            </a:solidFill>
            <a:ln>
              <a:noFill/>
            </a:ln>
            <a:extLst>
              <a:ext uri="{91240B29-F687-4F45-9708-019B960494DF}">
                <a14:hiddenLine xmlns:a14="http://schemas.microsoft.com/office/drawing/2010/main" w="9525">
                  <a:solidFill>
                    <a:srgbClr val="000000"/>
                  </a:solidFill>
                  <a:bevel/>
                </a14:hiddenLine>
              </a:ext>
            </a:extLst>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19" name="Freeform 36"/>
            <p:cNvSpPr>
              <a:spLocks noEditPoints="1" noChangeArrowheads="1"/>
            </p:cNvSpPr>
            <p:nvPr/>
          </p:nvSpPr>
          <p:spPr bwMode="auto">
            <a:xfrm>
              <a:off x="261937" y="217487"/>
              <a:ext cx="712788" cy="701675"/>
            </a:xfrm>
            <a:custGeom>
              <a:avLst/>
              <a:gdLst>
                <a:gd name="T0" fmla="*/ 2147483647 w 792"/>
                <a:gd name="T1" fmla="*/ 2147483647 h 779"/>
                <a:gd name="T2" fmla="*/ 2147483647 w 792"/>
                <a:gd name="T3" fmla="*/ 2147483647 h 779"/>
                <a:gd name="T4" fmla="*/ 2147483647 w 792"/>
                <a:gd name="T5" fmla="*/ 2147483647 h 779"/>
                <a:gd name="T6" fmla="*/ 2147483647 w 792"/>
                <a:gd name="T7" fmla="*/ 2147483647 h 779"/>
                <a:gd name="T8" fmla="*/ 2147483647 w 792"/>
                <a:gd name="T9" fmla="*/ 2147483647 h 779"/>
                <a:gd name="T10" fmla="*/ 2147483647 w 792"/>
                <a:gd name="T11" fmla="*/ 2147483647 h 779"/>
                <a:gd name="T12" fmla="*/ 2147483647 w 792"/>
                <a:gd name="T13" fmla="*/ 2147483647 h 779"/>
                <a:gd name="T14" fmla="*/ 2147483647 w 792"/>
                <a:gd name="T15" fmla="*/ 2147483647 h 779"/>
                <a:gd name="T16" fmla="*/ 2147483647 w 792"/>
                <a:gd name="T17" fmla="*/ 2147483647 h 779"/>
                <a:gd name="T18" fmla="*/ 2147483647 w 792"/>
                <a:gd name="T19" fmla="*/ 2147483647 h 779"/>
                <a:gd name="T20" fmla="*/ 2147483647 w 792"/>
                <a:gd name="T21" fmla="*/ 2147483647 h 779"/>
                <a:gd name="T22" fmla="*/ 2147483647 w 792"/>
                <a:gd name="T23" fmla="*/ 2147483647 h 779"/>
                <a:gd name="T24" fmla="*/ 2147483647 w 792"/>
                <a:gd name="T25" fmla="*/ 2147483647 h 779"/>
                <a:gd name="T26" fmla="*/ 2147483647 w 792"/>
                <a:gd name="T27" fmla="*/ 2147483647 h 779"/>
                <a:gd name="T28" fmla="*/ 2147483647 w 792"/>
                <a:gd name="T29" fmla="*/ 2147483647 h 779"/>
                <a:gd name="T30" fmla="*/ 2147483647 w 792"/>
                <a:gd name="T31" fmla="*/ 2147483647 h 779"/>
                <a:gd name="T32" fmla="*/ 2147483647 w 792"/>
                <a:gd name="T33" fmla="*/ 2147483647 h 779"/>
                <a:gd name="T34" fmla="*/ 2147483647 w 792"/>
                <a:gd name="T35" fmla="*/ 2147483647 h 779"/>
                <a:gd name="T36" fmla="*/ 2147483647 w 792"/>
                <a:gd name="T37" fmla="*/ 2147483647 h 779"/>
                <a:gd name="T38" fmla="*/ 2147483647 w 792"/>
                <a:gd name="T39" fmla="*/ 2147483647 h 779"/>
                <a:gd name="T40" fmla="*/ 2147483647 w 792"/>
                <a:gd name="T41" fmla="*/ 2147483647 h 779"/>
                <a:gd name="T42" fmla="*/ 2147483647 w 792"/>
                <a:gd name="T43" fmla="*/ 2147483647 h 779"/>
                <a:gd name="T44" fmla="*/ 2147483647 w 792"/>
                <a:gd name="T45" fmla="*/ 2147483647 h 779"/>
                <a:gd name="T46" fmla="*/ 2147483647 w 792"/>
                <a:gd name="T47" fmla="*/ 2147483647 h 779"/>
                <a:gd name="T48" fmla="*/ 2147483647 w 792"/>
                <a:gd name="T49" fmla="*/ 2147483647 h 779"/>
                <a:gd name="T50" fmla="*/ 2147483647 w 792"/>
                <a:gd name="T51" fmla="*/ 2147483647 h 779"/>
                <a:gd name="T52" fmla="*/ 2147483647 w 792"/>
                <a:gd name="T53" fmla="*/ 2147483647 h 779"/>
                <a:gd name="T54" fmla="*/ 2147483647 w 792"/>
                <a:gd name="T55" fmla="*/ 2147483647 h 779"/>
                <a:gd name="T56" fmla="*/ 2147483647 w 792"/>
                <a:gd name="T57" fmla="*/ 2147483647 h 779"/>
                <a:gd name="T58" fmla="*/ 2147483647 w 792"/>
                <a:gd name="T59" fmla="*/ 2147483647 h 779"/>
                <a:gd name="T60" fmla="*/ 2147483647 w 792"/>
                <a:gd name="T61" fmla="*/ 2147483647 h 779"/>
                <a:gd name="T62" fmla="*/ 2147483647 w 792"/>
                <a:gd name="T63" fmla="*/ 2147483647 h 779"/>
                <a:gd name="T64" fmla="*/ 2147483647 w 792"/>
                <a:gd name="T65" fmla="*/ 2147483647 h 779"/>
                <a:gd name="T66" fmla="*/ 2147483647 w 792"/>
                <a:gd name="T67" fmla="*/ 2147483647 h 779"/>
                <a:gd name="T68" fmla="*/ 2147483647 w 792"/>
                <a:gd name="T69" fmla="*/ 2147483647 h 779"/>
                <a:gd name="T70" fmla="*/ 2147483647 w 792"/>
                <a:gd name="T71" fmla="*/ 2147483647 h 779"/>
                <a:gd name="T72" fmla="*/ 2147483647 w 792"/>
                <a:gd name="T73" fmla="*/ 2147483647 h 779"/>
                <a:gd name="T74" fmla="*/ 0 w 792"/>
                <a:gd name="T75" fmla="*/ 2147483647 h 779"/>
                <a:gd name="T76" fmla="*/ 2147483647 w 792"/>
                <a:gd name="T77" fmla="*/ 2147483647 h 779"/>
                <a:gd name="T78" fmla="*/ 2147483647 w 792"/>
                <a:gd name="T79" fmla="*/ 2147483647 h 779"/>
                <a:gd name="T80" fmla="*/ 2147483647 w 792"/>
                <a:gd name="T81" fmla="*/ 2147483647 h 779"/>
                <a:gd name="T82" fmla="*/ 2147483647 w 792"/>
                <a:gd name="T83" fmla="*/ 2147483647 h 779"/>
                <a:gd name="T84" fmla="*/ 2147483647 w 792"/>
                <a:gd name="T85" fmla="*/ 2147483647 h 77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792"/>
                <a:gd name="T130" fmla="*/ 0 h 779"/>
                <a:gd name="T131" fmla="*/ 792 w 792"/>
                <a:gd name="T132" fmla="*/ 779 h 77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792" h="779">
                  <a:moveTo>
                    <a:pt x="297" y="240"/>
                  </a:moveTo>
                  <a:lnTo>
                    <a:pt x="209" y="341"/>
                  </a:lnTo>
                  <a:lnTo>
                    <a:pt x="188" y="323"/>
                  </a:lnTo>
                  <a:lnTo>
                    <a:pt x="277" y="223"/>
                  </a:lnTo>
                  <a:lnTo>
                    <a:pt x="297" y="240"/>
                  </a:lnTo>
                  <a:close/>
                  <a:moveTo>
                    <a:pt x="390" y="323"/>
                  </a:moveTo>
                  <a:lnTo>
                    <a:pt x="276" y="224"/>
                  </a:lnTo>
                  <a:lnTo>
                    <a:pt x="294" y="203"/>
                  </a:lnTo>
                  <a:lnTo>
                    <a:pt x="408" y="303"/>
                  </a:lnTo>
                  <a:lnTo>
                    <a:pt x="390" y="323"/>
                  </a:lnTo>
                  <a:close/>
                  <a:moveTo>
                    <a:pt x="487" y="212"/>
                  </a:moveTo>
                  <a:lnTo>
                    <a:pt x="390" y="323"/>
                  </a:lnTo>
                  <a:lnTo>
                    <a:pt x="369" y="305"/>
                  </a:lnTo>
                  <a:lnTo>
                    <a:pt x="467" y="194"/>
                  </a:lnTo>
                  <a:lnTo>
                    <a:pt x="487" y="212"/>
                  </a:lnTo>
                  <a:close/>
                  <a:moveTo>
                    <a:pt x="492" y="181"/>
                  </a:moveTo>
                  <a:cubicBezTo>
                    <a:pt x="497" y="179"/>
                    <a:pt x="500" y="182"/>
                    <a:pt x="499" y="187"/>
                  </a:cubicBezTo>
                  <a:lnTo>
                    <a:pt x="495" y="203"/>
                  </a:lnTo>
                  <a:cubicBezTo>
                    <a:pt x="494" y="209"/>
                    <a:pt x="492" y="217"/>
                    <a:pt x="491" y="222"/>
                  </a:cubicBezTo>
                  <a:lnTo>
                    <a:pt x="488" y="239"/>
                  </a:lnTo>
                  <a:cubicBezTo>
                    <a:pt x="487" y="244"/>
                    <a:pt x="483" y="245"/>
                    <a:pt x="479" y="242"/>
                  </a:cubicBezTo>
                  <a:lnTo>
                    <a:pt x="465" y="230"/>
                  </a:lnTo>
                  <a:cubicBezTo>
                    <a:pt x="461" y="227"/>
                    <a:pt x="455" y="221"/>
                    <a:pt x="451" y="217"/>
                  </a:cubicBezTo>
                  <a:lnTo>
                    <a:pt x="437" y="206"/>
                  </a:lnTo>
                  <a:cubicBezTo>
                    <a:pt x="433" y="202"/>
                    <a:pt x="434" y="198"/>
                    <a:pt x="439" y="197"/>
                  </a:cubicBezTo>
                  <a:lnTo>
                    <a:pt x="456" y="192"/>
                  </a:lnTo>
                  <a:cubicBezTo>
                    <a:pt x="461" y="190"/>
                    <a:pt x="470" y="187"/>
                    <a:pt x="475" y="186"/>
                  </a:cubicBezTo>
                  <a:lnTo>
                    <a:pt x="492" y="181"/>
                  </a:lnTo>
                  <a:close/>
                  <a:moveTo>
                    <a:pt x="400" y="343"/>
                  </a:moveTo>
                  <a:lnTo>
                    <a:pt x="375" y="343"/>
                  </a:lnTo>
                  <a:cubicBezTo>
                    <a:pt x="368" y="343"/>
                    <a:pt x="362" y="349"/>
                    <a:pt x="362" y="356"/>
                  </a:cubicBezTo>
                  <a:lnTo>
                    <a:pt x="362" y="489"/>
                  </a:lnTo>
                  <a:lnTo>
                    <a:pt x="413" y="489"/>
                  </a:lnTo>
                  <a:lnTo>
                    <a:pt x="413" y="356"/>
                  </a:lnTo>
                  <a:cubicBezTo>
                    <a:pt x="413" y="349"/>
                    <a:pt x="407" y="343"/>
                    <a:pt x="400" y="343"/>
                  </a:cubicBezTo>
                  <a:close/>
                  <a:moveTo>
                    <a:pt x="312" y="298"/>
                  </a:moveTo>
                  <a:lnTo>
                    <a:pt x="287" y="298"/>
                  </a:lnTo>
                  <a:cubicBezTo>
                    <a:pt x="280" y="298"/>
                    <a:pt x="274" y="304"/>
                    <a:pt x="274" y="311"/>
                  </a:cubicBezTo>
                  <a:lnTo>
                    <a:pt x="274" y="489"/>
                  </a:lnTo>
                  <a:lnTo>
                    <a:pt x="325" y="489"/>
                  </a:lnTo>
                  <a:lnTo>
                    <a:pt x="325" y="311"/>
                  </a:lnTo>
                  <a:cubicBezTo>
                    <a:pt x="325" y="304"/>
                    <a:pt x="319" y="298"/>
                    <a:pt x="312" y="298"/>
                  </a:cubicBezTo>
                  <a:close/>
                  <a:moveTo>
                    <a:pt x="488" y="267"/>
                  </a:moveTo>
                  <a:lnTo>
                    <a:pt x="463" y="267"/>
                  </a:lnTo>
                  <a:cubicBezTo>
                    <a:pt x="456" y="267"/>
                    <a:pt x="450" y="273"/>
                    <a:pt x="450" y="281"/>
                  </a:cubicBezTo>
                  <a:lnTo>
                    <a:pt x="450" y="489"/>
                  </a:lnTo>
                  <a:lnTo>
                    <a:pt x="501" y="489"/>
                  </a:lnTo>
                  <a:lnTo>
                    <a:pt x="501" y="281"/>
                  </a:lnTo>
                  <a:cubicBezTo>
                    <a:pt x="501" y="273"/>
                    <a:pt x="495" y="267"/>
                    <a:pt x="488" y="267"/>
                  </a:cubicBezTo>
                  <a:close/>
                  <a:moveTo>
                    <a:pt x="224" y="390"/>
                  </a:moveTo>
                  <a:lnTo>
                    <a:pt x="200" y="390"/>
                  </a:lnTo>
                  <a:cubicBezTo>
                    <a:pt x="192" y="390"/>
                    <a:pt x="186" y="396"/>
                    <a:pt x="186" y="403"/>
                  </a:cubicBezTo>
                  <a:lnTo>
                    <a:pt x="186" y="489"/>
                  </a:lnTo>
                  <a:lnTo>
                    <a:pt x="237" y="489"/>
                  </a:lnTo>
                  <a:lnTo>
                    <a:pt x="237" y="403"/>
                  </a:lnTo>
                  <a:cubicBezTo>
                    <a:pt x="237" y="396"/>
                    <a:pt x="231" y="390"/>
                    <a:pt x="224" y="390"/>
                  </a:cubicBezTo>
                  <a:close/>
                  <a:moveTo>
                    <a:pt x="149" y="476"/>
                  </a:moveTo>
                  <a:cubicBezTo>
                    <a:pt x="149" y="483"/>
                    <a:pt x="144" y="489"/>
                    <a:pt x="136" y="489"/>
                  </a:cubicBezTo>
                  <a:cubicBezTo>
                    <a:pt x="129" y="489"/>
                    <a:pt x="123" y="483"/>
                    <a:pt x="123" y="476"/>
                  </a:cubicBezTo>
                  <a:lnTo>
                    <a:pt x="123" y="189"/>
                  </a:lnTo>
                  <a:cubicBezTo>
                    <a:pt x="123" y="182"/>
                    <a:pt x="129" y="176"/>
                    <a:pt x="136" y="176"/>
                  </a:cubicBezTo>
                  <a:cubicBezTo>
                    <a:pt x="143" y="176"/>
                    <a:pt x="149" y="182"/>
                    <a:pt x="149" y="189"/>
                  </a:cubicBezTo>
                  <a:lnTo>
                    <a:pt x="149" y="476"/>
                  </a:lnTo>
                  <a:close/>
                  <a:moveTo>
                    <a:pt x="531" y="463"/>
                  </a:moveTo>
                  <a:cubicBezTo>
                    <a:pt x="538" y="463"/>
                    <a:pt x="544" y="469"/>
                    <a:pt x="544" y="476"/>
                  </a:cubicBezTo>
                  <a:cubicBezTo>
                    <a:pt x="544" y="483"/>
                    <a:pt x="538" y="489"/>
                    <a:pt x="531" y="489"/>
                  </a:cubicBezTo>
                  <a:lnTo>
                    <a:pt x="136" y="489"/>
                  </a:lnTo>
                  <a:cubicBezTo>
                    <a:pt x="129" y="489"/>
                    <a:pt x="123" y="483"/>
                    <a:pt x="123" y="476"/>
                  </a:cubicBezTo>
                  <a:cubicBezTo>
                    <a:pt x="123" y="469"/>
                    <a:pt x="129" y="463"/>
                    <a:pt x="136" y="463"/>
                  </a:cubicBezTo>
                  <a:lnTo>
                    <a:pt x="531" y="463"/>
                  </a:lnTo>
                  <a:close/>
                  <a:moveTo>
                    <a:pt x="753" y="750"/>
                  </a:moveTo>
                  <a:cubicBezTo>
                    <a:pt x="732" y="770"/>
                    <a:pt x="706" y="779"/>
                    <a:pt x="680" y="779"/>
                  </a:cubicBezTo>
                  <a:cubicBezTo>
                    <a:pt x="654" y="779"/>
                    <a:pt x="628" y="770"/>
                    <a:pt x="608" y="750"/>
                  </a:cubicBezTo>
                  <a:lnTo>
                    <a:pt x="485" y="629"/>
                  </a:lnTo>
                  <a:cubicBezTo>
                    <a:pt x="440" y="653"/>
                    <a:pt x="388" y="666"/>
                    <a:pt x="334" y="666"/>
                  </a:cubicBezTo>
                  <a:cubicBezTo>
                    <a:pt x="149" y="666"/>
                    <a:pt x="0" y="517"/>
                    <a:pt x="0" y="332"/>
                  </a:cubicBezTo>
                  <a:cubicBezTo>
                    <a:pt x="0" y="149"/>
                    <a:pt x="149" y="0"/>
                    <a:pt x="334" y="0"/>
                  </a:cubicBezTo>
                  <a:cubicBezTo>
                    <a:pt x="517" y="0"/>
                    <a:pt x="666" y="149"/>
                    <a:pt x="666" y="332"/>
                  </a:cubicBezTo>
                  <a:cubicBezTo>
                    <a:pt x="666" y="387"/>
                    <a:pt x="653" y="439"/>
                    <a:pt x="630" y="484"/>
                  </a:cubicBezTo>
                  <a:lnTo>
                    <a:pt x="753" y="605"/>
                  </a:lnTo>
                  <a:cubicBezTo>
                    <a:pt x="792" y="645"/>
                    <a:pt x="792" y="709"/>
                    <a:pt x="753" y="750"/>
                  </a:cubicBezTo>
                  <a:close/>
                  <a:moveTo>
                    <a:pt x="334" y="623"/>
                  </a:moveTo>
                  <a:lnTo>
                    <a:pt x="334" y="623"/>
                  </a:lnTo>
                  <a:cubicBezTo>
                    <a:pt x="494" y="623"/>
                    <a:pt x="624" y="493"/>
                    <a:pt x="624" y="332"/>
                  </a:cubicBezTo>
                  <a:cubicBezTo>
                    <a:pt x="624" y="172"/>
                    <a:pt x="494" y="42"/>
                    <a:pt x="334" y="42"/>
                  </a:cubicBezTo>
                  <a:cubicBezTo>
                    <a:pt x="173" y="42"/>
                    <a:pt x="43" y="172"/>
                    <a:pt x="43" y="332"/>
                  </a:cubicBezTo>
                  <a:cubicBezTo>
                    <a:pt x="43" y="493"/>
                    <a:pt x="173" y="623"/>
                    <a:pt x="334" y="623"/>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sz="1180"/>
            </a:p>
          </p:txBody>
        </p:sp>
      </p:grpSp>
      <p:grpSp>
        <p:nvGrpSpPr>
          <p:cNvPr id="20" name="组合 43"/>
          <p:cNvGrpSpPr/>
          <p:nvPr/>
        </p:nvGrpSpPr>
        <p:grpSpPr bwMode="auto">
          <a:xfrm>
            <a:off x="6866342" y="3250534"/>
            <a:ext cx="865134" cy="866324"/>
            <a:chOff x="0" y="0"/>
            <a:chExt cx="1154113" cy="1155698"/>
          </a:xfrm>
        </p:grpSpPr>
        <p:sp>
          <p:nvSpPr>
            <p:cNvPr id="21" name="Oval 32"/>
            <p:cNvSpPr>
              <a:spLocks noChangeArrowheads="1"/>
            </p:cNvSpPr>
            <p:nvPr/>
          </p:nvSpPr>
          <p:spPr bwMode="auto">
            <a:xfrm>
              <a:off x="0" y="0"/>
              <a:ext cx="1154113" cy="1155698"/>
            </a:xfrm>
            <a:prstGeom prst="ellipse">
              <a:avLst/>
            </a:prstGeom>
            <a:solidFill>
              <a:srgbClr val="5B9BD5"/>
            </a:solidFill>
            <a:ln>
              <a:noFill/>
            </a:ln>
            <a:extLst>
              <a:ext uri="{91240B29-F687-4F45-9708-019B960494DF}">
                <a14:hiddenLine xmlns:a14="http://schemas.microsoft.com/office/drawing/2010/main" w="9525">
                  <a:solidFill>
                    <a:srgbClr val="000000"/>
                  </a:solidFill>
                  <a:bevel/>
                </a14:hiddenLine>
              </a:ext>
            </a:extLst>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22" name="Freeform 37"/>
            <p:cNvSpPr>
              <a:spLocks noEditPoints="1" noChangeArrowheads="1"/>
            </p:cNvSpPr>
            <p:nvPr/>
          </p:nvSpPr>
          <p:spPr bwMode="auto">
            <a:xfrm>
              <a:off x="268287" y="254000"/>
              <a:ext cx="658813" cy="652462"/>
            </a:xfrm>
            <a:custGeom>
              <a:avLst/>
              <a:gdLst>
                <a:gd name="T0" fmla="*/ 2147483647 w 732"/>
                <a:gd name="T1" fmla="*/ 2147483647 h 724"/>
                <a:gd name="T2" fmla="*/ 2147483647 w 732"/>
                <a:gd name="T3" fmla="*/ 2147483647 h 724"/>
                <a:gd name="T4" fmla="*/ 2147483647 w 732"/>
                <a:gd name="T5" fmla="*/ 2147483647 h 724"/>
                <a:gd name="T6" fmla="*/ 2147483647 w 732"/>
                <a:gd name="T7" fmla="*/ 2147483647 h 724"/>
                <a:gd name="T8" fmla="*/ 2147483647 w 732"/>
                <a:gd name="T9" fmla="*/ 2147483647 h 724"/>
                <a:gd name="T10" fmla="*/ 2147483647 w 732"/>
                <a:gd name="T11" fmla="*/ 2147483647 h 724"/>
                <a:gd name="T12" fmla="*/ 2147483647 w 732"/>
                <a:gd name="T13" fmla="*/ 2147483647 h 724"/>
                <a:gd name="T14" fmla="*/ 2147483647 w 732"/>
                <a:gd name="T15" fmla="*/ 2147483647 h 724"/>
                <a:gd name="T16" fmla="*/ 2147483647 w 732"/>
                <a:gd name="T17" fmla="*/ 2147483647 h 724"/>
                <a:gd name="T18" fmla="*/ 2147483647 w 732"/>
                <a:gd name="T19" fmla="*/ 2147483647 h 724"/>
                <a:gd name="T20" fmla="*/ 2147483647 w 732"/>
                <a:gd name="T21" fmla="*/ 2147483647 h 724"/>
                <a:gd name="T22" fmla="*/ 2147483647 w 732"/>
                <a:gd name="T23" fmla="*/ 2147483647 h 724"/>
                <a:gd name="T24" fmla="*/ 2147483647 w 732"/>
                <a:gd name="T25" fmla="*/ 2147483647 h 724"/>
                <a:gd name="T26" fmla="*/ 2147483647 w 732"/>
                <a:gd name="T27" fmla="*/ 2147483647 h 724"/>
                <a:gd name="T28" fmla="*/ 2147483647 w 732"/>
                <a:gd name="T29" fmla="*/ 2147483647 h 724"/>
                <a:gd name="T30" fmla="*/ 729028786 w 732"/>
                <a:gd name="T31" fmla="*/ 2147483647 h 724"/>
                <a:gd name="T32" fmla="*/ 2147483647 w 732"/>
                <a:gd name="T33" fmla="*/ 2147483647 h 724"/>
                <a:gd name="T34" fmla="*/ 2147483647 w 732"/>
                <a:gd name="T35" fmla="*/ 2147483647 h 724"/>
                <a:gd name="T36" fmla="*/ 2147483647 w 732"/>
                <a:gd name="T37" fmla="*/ 2147483647 h 724"/>
                <a:gd name="T38" fmla="*/ 2147483647 w 732"/>
                <a:gd name="T39" fmla="*/ 0 h 724"/>
                <a:gd name="T40" fmla="*/ 2147483647 w 732"/>
                <a:gd name="T41" fmla="*/ 2147483647 h 724"/>
                <a:gd name="T42" fmla="*/ 2147483647 w 732"/>
                <a:gd name="T43" fmla="*/ 2147483647 h 724"/>
                <a:gd name="T44" fmla="*/ 2147483647 w 732"/>
                <a:gd name="T45" fmla="*/ 2147483647 h 724"/>
                <a:gd name="T46" fmla="*/ 2147483647 w 732"/>
                <a:gd name="T47" fmla="*/ 2147483647 h 724"/>
                <a:gd name="T48" fmla="*/ 2147483647 w 732"/>
                <a:gd name="T49" fmla="*/ 2147483647 h 724"/>
                <a:gd name="T50" fmla="*/ 2147483647 w 732"/>
                <a:gd name="T51" fmla="*/ 2147483647 h 724"/>
                <a:gd name="T52" fmla="*/ 2147483647 w 732"/>
                <a:gd name="T53" fmla="*/ 2147483647 h 724"/>
                <a:gd name="T54" fmla="*/ 2147483647 w 732"/>
                <a:gd name="T55" fmla="*/ 2147483647 h 724"/>
                <a:gd name="T56" fmla="*/ 2147483647 w 732"/>
                <a:gd name="T57" fmla="*/ 2147483647 h 724"/>
                <a:gd name="T58" fmla="*/ 2147483647 w 732"/>
                <a:gd name="T59" fmla="*/ 2147483647 h 724"/>
                <a:gd name="T60" fmla="*/ 2147483647 w 732"/>
                <a:gd name="T61" fmla="*/ 2147483647 h 724"/>
                <a:gd name="T62" fmla="*/ 2147483647 w 732"/>
                <a:gd name="T63" fmla="*/ 2147483647 h 72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32"/>
                <a:gd name="T97" fmla="*/ 0 h 724"/>
                <a:gd name="T98" fmla="*/ 732 w 732"/>
                <a:gd name="T99" fmla="*/ 724 h 72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32" h="724">
                  <a:moveTo>
                    <a:pt x="623" y="586"/>
                  </a:moveTo>
                  <a:cubicBezTo>
                    <a:pt x="644" y="586"/>
                    <a:pt x="661" y="603"/>
                    <a:pt x="661" y="624"/>
                  </a:cubicBezTo>
                  <a:cubicBezTo>
                    <a:pt x="661" y="645"/>
                    <a:pt x="644" y="662"/>
                    <a:pt x="623" y="662"/>
                  </a:cubicBezTo>
                  <a:cubicBezTo>
                    <a:pt x="602" y="662"/>
                    <a:pt x="585" y="645"/>
                    <a:pt x="585" y="624"/>
                  </a:cubicBezTo>
                  <a:cubicBezTo>
                    <a:pt x="585" y="603"/>
                    <a:pt x="602" y="586"/>
                    <a:pt x="623" y="586"/>
                  </a:cubicBezTo>
                  <a:close/>
                  <a:moveTo>
                    <a:pt x="479" y="421"/>
                  </a:moveTo>
                  <a:lnTo>
                    <a:pt x="489" y="441"/>
                  </a:lnTo>
                  <a:lnTo>
                    <a:pt x="468" y="461"/>
                  </a:lnTo>
                  <a:lnTo>
                    <a:pt x="449" y="480"/>
                  </a:lnTo>
                  <a:cubicBezTo>
                    <a:pt x="438" y="491"/>
                    <a:pt x="425" y="500"/>
                    <a:pt x="410" y="505"/>
                  </a:cubicBezTo>
                  <a:lnTo>
                    <a:pt x="539" y="633"/>
                  </a:lnTo>
                  <a:lnTo>
                    <a:pt x="600" y="715"/>
                  </a:lnTo>
                  <a:lnTo>
                    <a:pt x="632" y="724"/>
                  </a:lnTo>
                  <a:lnTo>
                    <a:pt x="722" y="633"/>
                  </a:lnTo>
                  <a:lnTo>
                    <a:pt x="713" y="600"/>
                  </a:lnTo>
                  <a:lnTo>
                    <a:pt x="632" y="540"/>
                  </a:lnTo>
                  <a:lnTo>
                    <a:pt x="511" y="419"/>
                  </a:lnTo>
                  <a:lnTo>
                    <a:pt x="499" y="431"/>
                  </a:lnTo>
                  <a:lnTo>
                    <a:pt x="479" y="421"/>
                  </a:lnTo>
                  <a:close/>
                  <a:moveTo>
                    <a:pt x="264" y="257"/>
                  </a:moveTo>
                  <a:lnTo>
                    <a:pt x="285" y="237"/>
                  </a:lnTo>
                  <a:lnTo>
                    <a:pt x="304" y="246"/>
                  </a:lnTo>
                  <a:lnTo>
                    <a:pt x="294" y="227"/>
                  </a:lnTo>
                  <a:lnTo>
                    <a:pt x="315" y="207"/>
                  </a:lnTo>
                  <a:lnTo>
                    <a:pt x="317" y="205"/>
                  </a:lnTo>
                  <a:cubicBezTo>
                    <a:pt x="322" y="193"/>
                    <a:pt x="325" y="181"/>
                    <a:pt x="325" y="170"/>
                  </a:cubicBezTo>
                  <a:cubicBezTo>
                    <a:pt x="325" y="84"/>
                    <a:pt x="242" y="0"/>
                    <a:pt x="156" y="1"/>
                  </a:cubicBezTo>
                  <a:cubicBezTo>
                    <a:pt x="156" y="1"/>
                    <a:pt x="146" y="11"/>
                    <a:pt x="141" y="16"/>
                  </a:cubicBezTo>
                  <a:cubicBezTo>
                    <a:pt x="210" y="85"/>
                    <a:pt x="204" y="74"/>
                    <a:pt x="204" y="116"/>
                  </a:cubicBezTo>
                  <a:cubicBezTo>
                    <a:pt x="204" y="151"/>
                    <a:pt x="149" y="205"/>
                    <a:pt x="116" y="205"/>
                  </a:cubicBezTo>
                  <a:cubicBezTo>
                    <a:pt x="72" y="205"/>
                    <a:pt x="86" y="212"/>
                    <a:pt x="16" y="142"/>
                  </a:cubicBezTo>
                  <a:cubicBezTo>
                    <a:pt x="10" y="147"/>
                    <a:pt x="1" y="157"/>
                    <a:pt x="1" y="157"/>
                  </a:cubicBezTo>
                  <a:cubicBezTo>
                    <a:pt x="2" y="243"/>
                    <a:pt x="83" y="325"/>
                    <a:pt x="169" y="325"/>
                  </a:cubicBezTo>
                  <a:cubicBezTo>
                    <a:pt x="185" y="325"/>
                    <a:pt x="201" y="320"/>
                    <a:pt x="218" y="312"/>
                  </a:cubicBezTo>
                  <a:lnTo>
                    <a:pt x="221" y="315"/>
                  </a:lnTo>
                  <a:cubicBezTo>
                    <a:pt x="226" y="301"/>
                    <a:pt x="234" y="288"/>
                    <a:pt x="246" y="276"/>
                  </a:cubicBezTo>
                  <a:lnTo>
                    <a:pt x="264" y="257"/>
                  </a:lnTo>
                  <a:close/>
                  <a:moveTo>
                    <a:pt x="705" y="71"/>
                  </a:moveTo>
                  <a:lnTo>
                    <a:pt x="655" y="20"/>
                  </a:lnTo>
                  <a:cubicBezTo>
                    <a:pt x="642" y="7"/>
                    <a:pt x="624" y="0"/>
                    <a:pt x="607" y="0"/>
                  </a:cubicBezTo>
                  <a:cubicBezTo>
                    <a:pt x="589" y="0"/>
                    <a:pt x="572" y="7"/>
                    <a:pt x="558" y="20"/>
                  </a:cubicBezTo>
                  <a:lnTo>
                    <a:pt x="344" y="235"/>
                  </a:lnTo>
                  <a:cubicBezTo>
                    <a:pt x="350" y="248"/>
                    <a:pt x="345" y="267"/>
                    <a:pt x="335" y="277"/>
                  </a:cubicBezTo>
                  <a:cubicBezTo>
                    <a:pt x="328" y="284"/>
                    <a:pt x="317" y="289"/>
                    <a:pt x="306" y="289"/>
                  </a:cubicBezTo>
                  <a:cubicBezTo>
                    <a:pt x="302" y="289"/>
                    <a:pt x="297" y="288"/>
                    <a:pt x="293" y="286"/>
                  </a:cubicBezTo>
                  <a:lnTo>
                    <a:pt x="274" y="305"/>
                  </a:lnTo>
                  <a:cubicBezTo>
                    <a:pt x="247" y="331"/>
                    <a:pt x="247" y="375"/>
                    <a:pt x="274" y="401"/>
                  </a:cubicBezTo>
                  <a:lnTo>
                    <a:pt x="278" y="405"/>
                  </a:lnTo>
                  <a:lnTo>
                    <a:pt x="110" y="572"/>
                  </a:lnTo>
                  <a:lnTo>
                    <a:pt x="65" y="589"/>
                  </a:lnTo>
                  <a:lnTo>
                    <a:pt x="0" y="682"/>
                  </a:lnTo>
                  <a:lnTo>
                    <a:pt x="42" y="724"/>
                  </a:lnTo>
                  <a:lnTo>
                    <a:pt x="135" y="659"/>
                  </a:lnTo>
                  <a:lnTo>
                    <a:pt x="152" y="614"/>
                  </a:lnTo>
                  <a:lnTo>
                    <a:pt x="319" y="447"/>
                  </a:lnTo>
                  <a:lnTo>
                    <a:pt x="324" y="451"/>
                  </a:lnTo>
                  <a:cubicBezTo>
                    <a:pt x="338" y="465"/>
                    <a:pt x="355" y="471"/>
                    <a:pt x="373" y="471"/>
                  </a:cubicBezTo>
                  <a:cubicBezTo>
                    <a:pt x="390" y="471"/>
                    <a:pt x="408" y="465"/>
                    <a:pt x="421" y="451"/>
                  </a:cubicBezTo>
                  <a:lnTo>
                    <a:pt x="440" y="433"/>
                  </a:lnTo>
                  <a:cubicBezTo>
                    <a:pt x="434" y="420"/>
                    <a:pt x="438" y="401"/>
                    <a:pt x="449" y="391"/>
                  </a:cubicBezTo>
                  <a:cubicBezTo>
                    <a:pt x="456" y="384"/>
                    <a:pt x="467" y="379"/>
                    <a:pt x="477" y="379"/>
                  </a:cubicBezTo>
                  <a:cubicBezTo>
                    <a:pt x="482" y="379"/>
                    <a:pt x="487" y="380"/>
                    <a:pt x="490" y="382"/>
                  </a:cubicBezTo>
                  <a:lnTo>
                    <a:pt x="705" y="167"/>
                  </a:lnTo>
                  <a:cubicBezTo>
                    <a:pt x="732" y="140"/>
                    <a:pt x="732" y="97"/>
                    <a:pt x="705" y="71"/>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sz="1180"/>
            </a:p>
          </p:txBody>
        </p:sp>
      </p:grpSp>
      <p:sp>
        <p:nvSpPr>
          <p:cNvPr id="23" name="TextBox 46"/>
          <p:cNvSpPr>
            <a:spLocks noChangeArrowheads="1"/>
          </p:cNvSpPr>
          <p:nvPr/>
        </p:nvSpPr>
        <p:spPr bwMode="auto">
          <a:xfrm>
            <a:off x="2119411" y="1207295"/>
            <a:ext cx="1318526" cy="32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r>
              <a:rPr lang="zh-CN" altLang="en-US" sz="1500" b="1">
                <a:latin typeface="微软雅黑" pitchFamily="34" charset="-122"/>
                <a:ea typeface="微软雅黑" pitchFamily="34" charset="-122"/>
                <a:sym typeface="微软雅黑" pitchFamily="34" charset="-122"/>
              </a:rPr>
              <a:t>添加标题</a:t>
            </a:r>
            <a:endParaRPr lang="en-US" sz="1500" b="1">
              <a:latin typeface="微软雅黑" pitchFamily="34" charset="-122"/>
              <a:ea typeface="微软雅黑" pitchFamily="34" charset="-122"/>
              <a:sym typeface="微软雅黑" pitchFamily="34" charset="-122"/>
            </a:endParaRPr>
          </a:p>
        </p:txBody>
      </p:sp>
      <p:sp>
        <p:nvSpPr>
          <p:cNvPr id="24" name="TextBox 47"/>
          <p:cNvSpPr>
            <a:spLocks noChangeArrowheads="1"/>
          </p:cNvSpPr>
          <p:nvPr/>
        </p:nvSpPr>
        <p:spPr bwMode="auto">
          <a:xfrm>
            <a:off x="2062292" y="1594048"/>
            <a:ext cx="1943278" cy="922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r>
              <a:rPr lang="zh-CN" altLang="en-US" sz="1350">
                <a:latin typeface="微软雅黑" pitchFamily="34" charset="-122"/>
                <a:ea typeface="微软雅黑" pitchFamily="34" charset="-122"/>
                <a:sym typeface="微软雅黑" pitchFamily="34" charset="-122"/>
              </a:rPr>
              <a:t>这里可以添加主要内容这里可以添加主要内容这里可以添加主要内容这里可以添加主要内容</a:t>
            </a:r>
            <a:endParaRPr lang="zh-CN" altLang="en-US" sz="1575"/>
          </a:p>
        </p:txBody>
      </p:sp>
      <p:sp>
        <p:nvSpPr>
          <p:cNvPr id="25" name="TextBox 48"/>
          <p:cNvSpPr>
            <a:spLocks noChangeArrowheads="1"/>
          </p:cNvSpPr>
          <p:nvPr/>
        </p:nvSpPr>
        <p:spPr bwMode="auto">
          <a:xfrm>
            <a:off x="5421676" y="1207295"/>
            <a:ext cx="1319716" cy="32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r" eaLnBrk="1" hangingPunct="1"/>
            <a:r>
              <a:rPr lang="zh-CN" altLang="en-US" sz="1500" b="1">
                <a:latin typeface="微软雅黑" pitchFamily="34" charset="-122"/>
                <a:ea typeface="微软雅黑" pitchFamily="34" charset="-122"/>
                <a:sym typeface="微软雅黑" pitchFamily="34" charset="-122"/>
              </a:rPr>
              <a:t>添加标题</a:t>
            </a:r>
            <a:endParaRPr lang="en-US" sz="1500" b="1">
              <a:latin typeface="微软雅黑" pitchFamily="34" charset="-122"/>
              <a:ea typeface="微软雅黑" pitchFamily="34" charset="-122"/>
              <a:sym typeface="微软雅黑" pitchFamily="34" charset="-122"/>
            </a:endParaRPr>
          </a:p>
        </p:txBody>
      </p:sp>
      <p:sp>
        <p:nvSpPr>
          <p:cNvPr id="26" name="TextBox 49"/>
          <p:cNvSpPr>
            <a:spLocks noChangeArrowheads="1"/>
          </p:cNvSpPr>
          <p:nvPr/>
        </p:nvSpPr>
        <p:spPr bwMode="auto">
          <a:xfrm>
            <a:off x="4869515" y="1594048"/>
            <a:ext cx="1943279" cy="922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r" eaLnBrk="1" hangingPunct="1"/>
            <a:r>
              <a:rPr lang="zh-CN" altLang="en-US" sz="1350">
                <a:latin typeface="微软雅黑" pitchFamily="34" charset="-122"/>
                <a:ea typeface="微软雅黑" pitchFamily="34" charset="-122"/>
                <a:sym typeface="微软雅黑" pitchFamily="34" charset="-122"/>
              </a:rPr>
              <a:t>这里可以添加主要内容这里可以添加主要内容这里可以添加主要内容这里可以添加主要内容</a:t>
            </a:r>
            <a:endParaRPr lang="zh-CN" altLang="en-US" sz="1575"/>
          </a:p>
        </p:txBody>
      </p:sp>
      <p:sp>
        <p:nvSpPr>
          <p:cNvPr id="27" name="TextBox 50"/>
          <p:cNvSpPr>
            <a:spLocks noChangeArrowheads="1"/>
          </p:cNvSpPr>
          <p:nvPr/>
        </p:nvSpPr>
        <p:spPr bwMode="auto">
          <a:xfrm>
            <a:off x="2119411" y="4636891"/>
            <a:ext cx="1318526" cy="32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r>
              <a:rPr lang="zh-CN" altLang="en-US" sz="1500" b="1">
                <a:latin typeface="微软雅黑" pitchFamily="34" charset="-122"/>
                <a:ea typeface="微软雅黑" pitchFamily="34" charset="-122"/>
                <a:sym typeface="微软雅黑" pitchFamily="34" charset="-122"/>
              </a:rPr>
              <a:t>添加标题</a:t>
            </a:r>
            <a:endParaRPr lang="en-US" sz="1500" b="1">
              <a:latin typeface="微软雅黑" pitchFamily="34" charset="-122"/>
              <a:ea typeface="微软雅黑" pitchFamily="34" charset="-122"/>
              <a:sym typeface="微软雅黑" pitchFamily="34" charset="-122"/>
            </a:endParaRPr>
          </a:p>
        </p:txBody>
      </p:sp>
      <p:sp>
        <p:nvSpPr>
          <p:cNvPr id="28" name="TextBox 51"/>
          <p:cNvSpPr>
            <a:spLocks noChangeArrowheads="1"/>
          </p:cNvSpPr>
          <p:nvPr/>
        </p:nvSpPr>
        <p:spPr bwMode="auto">
          <a:xfrm>
            <a:off x="2062292" y="3683697"/>
            <a:ext cx="1943278" cy="922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r>
              <a:rPr lang="zh-CN" altLang="en-US" sz="1350">
                <a:latin typeface="微软雅黑" pitchFamily="34" charset="-122"/>
                <a:ea typeface="微软雅黑" pitchFamily="34" charset="-122"/>
                <a:sym typeface="微软雅黑" pitchFamily="34" charset="-122"/>
              </a:rPr>
              <a:t>这里可以添加主要内容这里可以添加主要内容这里可以添加主要内容这里可以添加主要内容</a:t>
            </a:r>
            <a:endParaRPr lang="zh-CN" altLang="en-US" sz="1575"/>
          </a:p>
        </p:txBody>
      </p:sp>
      <p:sp>
        <p:nvSpPr>
          <p:cNvPr id="29" name="TextBox 52"/>
          <p:cNvSpPr>
            <a:spLocks noChangeArrowheads="1"/>
          </p:cNvSpPr>
          <p:nvPr/>
        </p:nvSpPr>
        <p:spPr bwMode="auto">
          <a:xfrm>
            <a:off x="5421676" y="4636891"/>
            <a:ext cx="1319716" cy="32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r" eaLnBrk="1" hangingPunct="1"/>
            <a:r>
              <a:rPr lang="zh-CN" altLang="en-US" sz="1500" b="1">
                <a:latin typeface="微软雅黑" pitchFamily="34" charset="-122"/>
                <a:ea typeface="微软雅黑" pitchFamily="34" charset="-122"/>
                <a:sym typeface="微软雅黑" pitchFamily="34" charset="-122"/>
              </a:rPr>
              <a:t>添加标题</a:t>
            </a:r>
            <a:endParaRPr lang="en-US" sz="1500" b="1">
              <a:latin typeface="微软雅黑" pitchFamily="34" charset="-122"/>
              <a:ea typeface="微软雅黑" pitchFamily="34" charset="-122"/>
              <a:sym typeface="微软雅黑" pitchFamily="34" charset="-122"/>
            </a:endParaRPr>
          </a:p>
        </p:txBody>
      </p:sp>
      <p:sp>
        <p:nvSpPr>
          <p:cNvPr id="30" name="TextBox 53"/>
          <p:cNvSpPr>
            <a:spLocks noChangeArrowheads="1"/>
          </p:cNvSpPr>
          <p:nvPr/>
        </p:nvSpPr>
        <p:spPr bwMode="auto">
          <a:xfrm>
            <a:off x="4869515" y="3683697"/>
            <a:ext cx="1943279" cy="922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r" eaLnBrk="1" hangingPunct="1"/>
            <a:r>
              <a:rPr lang="zh-CN" altLang="en-US" sz="1350">
                <a:latin typeface="微软雅黑" pitchFamily="34" charset="-122"/>
                <a:ea typeface="微软雅黑" pitchFamily="34" charset="-122"/>
                <a:sym typeface="微软雅黑" pitchFamily="34" charset="-122"/>
              </a:rPr>
              <a:t>这里可以添加主要内容这里可以添加主要内容这里可以添加主要内容这里可以添加主要内容</a:t>
            </a:r>
            <a:endParaRPr lang="zh-CN" altLang="en-US" sz="1575"/>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pageCurlDoubl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10"/>
                                        </p:tgtEl>
                                        <p:attrNameLst>
                                          <p:attrName>style.visibility</p:attrName>
                                        </p:attrNameLst>
                                      </p:cBhvr>
                                      <p:to>
                                        <p:strVal val="visible"/>
                                      </p:to>
                                    </p:set>
                                    <p:anim calcmode="lin" valueType="num">
                                      <p:cBhvr>
                                        <p:cTn id="25"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10"/>
                                        </p:tgtEl>
                                        <p:attrNameLst>
                                          <p:attrName>ppt_y</p:attrName>
                                        </p:attrNameLst>
                                      </p:cBhvr>
                                      <p:tavLst>
                                        <p:tav tm="0">
                                          <p:val>
                                            <p:strVal val="#ppt_y"/>
                                          </p:val>
                                        </p:tav>
                                        <p:tav tm="100000">
                                          <p:val>
                                            <p:strVal val="#ppt_y"/>
                                          </p:val>
                                        </p:tav>
                                      </p:tavLst>
                                    </p:anim>
                                    <p:anim calcmode="lin" valueType="num">
                                      <p:cBhvr>
                                        <p:cTn id="27"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10"/>
                                        </p:tgtEl>
                                        <p:attrNameLst>
                                          <p:attrName>ppt_w</p:attrName>
                                        </p:attrNameLst>
                                      </p:cBhvr>
                                      <p:tavLst>
                                        <p:tav tm="0">
                                          <p:val>
                                            <p:strVal val="#ppt_w/10"/>
                                          </p:val>
                                        </p:tav>
                                        <p:tav tm="50000">
                                          <p:val>
                                            <p:strVal val="#ppt_w+.01"/>
                                          </p:val>
                                        </p:tav>
                                        <p:tav tm="100000">
                                          <p:val>
                                            <p:strVal val="#ppt_w"/>
                                          </p:val>
                                        </p:tav>
                                      </p:tavLst>
                                    </p:anim>
                                    <p:animEffect>
                                      <p:cBhvr>
                                        <p:cTn id="29" dur="500" tmFilter="0,0; .5, 1; 1, 1"/>
                                        <p:tgtEl>
                                          <p:spTgt spid="10"/>
                                        </p:tgtEl>
                                      </p:cBhvr>
                                    </p:animEffect>
                                  </p:childTnLst>
                                </p:cTn>
                              </p:par>
                            </p:childTnLst>
                          </p:cTn>
                        </p:par>
                        <p:par>
                          <p:cTn id="30" fill="hold">
                            <p:stCondLst>
                              <p:cond delay="649"/>
                            </p:stCondLst>
                            <p:childTnLst>
                              <p:par>
                                <p:cTn id="31" presetID="1" presetClass="entr" presetSubtype="0" fill="hold" nodeType="after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par>
                                <p:cTn id="39" presetID="56" presetClass="path" presetSubtype="0" accel="50000" decel="50000" fill="hold" nodeType="withEffect">
                                  <p:stCondLst>
                                    <p:cond delay="0"/>
                                  </p:stCondLst>
                                  <p:childTnLst>
                                    <p:animMotion origin="layout" path="M -2.77778E-7 6.17284E-7 L -0.31302 -0.10864 " pathEditMode="relative" rAng="0" ptsTypes="AA">
                                      <p:cBhvr>
                                        <p:cTn id="40" dur="1000" spd="-99900" fill="hold"/>
                                        <p:tgtEl>
                                          <p:spTgt spid="20"/>
                                        </p:tgtEl>
                                        <p:attrNameLst>
                                          <p:attrName>ppt_x</p:attrName>
                                          <p:attrName>ppt_y</p:attrName>
                                        </p:attrNameLst>
                                      </p:cBhvr>
                                      <p:rCtr x="-15660" y="-5432"/>
                                    </p:animMotion>
                                  </p:childTnLst>
                                </p:cTn>
                              </p:par>
                              <p:par>
                                <p:cTn id="41" presetID="56" presetClass="path" presetSubtype="0" accel="50000" decel="50000" fill="hold" nodeType="withEffect">
                                  <p:stCondLst>
                                    <p:cond delay="0"/>
                                  </p:stCondLst>
                                  <p:childTnLst>
                                    <p:animMotion origin="layout" path="M -2.5E-6 1.23457E-6 L 0.30834 0.12531 " pathEditMode="relative" rAng="0" ptsTypes="AA">
                                      <p:cBhvr>
                                        <p:cTn id="42" dur="1000" spd="-99900" fill="hold"/>
                                        <p:tgtEl>
                                          <p:spTgt spid="11"/>
                                        </p:tgtEl>
                                        <p:attrNameLst>
                                          <p:attrName>ppt_x</p:attrName>
                                          <p:attrName>ppt_y</p:attrName>
                                        </p:attrNameLst>
                                      </p:cBhvr>
                                      <p:rCtr x="15417" y="6265"/>
                                    </p:animMotion>
                                  </p:childTnLst>
                                </p:cTn>
                              </p:par>
                              <p:par>
                                <p:cTn id="43" presetID="56" presetClass="path" presetSubtype="0" accel="50000" decel="50000" fill="hold" nodeType="withEffect">
                                  <p:stCondLst>
                                    <p:cond delay="0"/>
                                  </p:stCondLst>
                                  <p:childTnLst>
                                    <p:animMotion origin="layout" path="M 4.16667E-6 1.60494E-6 L 0.30625 -0.10401 " pathEditMode="relative" rAng="0" ptsTypes="AA">
                                      <p:cBhvr>
                                        <p:cTn id="44" dur="1000" spd="-99900" fill="hold"/>
                                        <p:tgtEl>
                                          <p:spTgt spid="14"/>
                                        </p:tgtEl>
                                        <p:attrNameLst>
                                          <p:attrName>ppt_x</p:attrName>
                                          <p:attrName>ppt_y</p:attrName>
                                        </p:attrNameLst>
                                      </p:cBhvr>
                                      <p:rCtr x="15313" y="-5216"/>
                                    </p:animMotion>
                                  </p:childTnLst>
                                </p:cTn>
                              </p:par>
                              <p:par>
                                <p:cTn id="45" presetID="56" presetClass="path" presetSubtype="0" accel="50000" decel="50000" fill="hold" nodeType="withEffect">
                                  <p:stCondLst>
                                    <p:cond delay="0"/>
                                  </p:stCondLst>
                                  <p:childTnLst>
                                    <p:animMotion origin="layout" path="M -8.33333E-7 1.60494E-6 L -0.3092 0.12099 " pathEditMode="relative" rAng="0" ptsTypes="AA">
                                      <p:cBhvr>
                                        <p:cTn id="46" dur="1000" spd="-99900" fill="hold"/>
                                        <p:tgtEl>
                                          <p:spTgt spid="17"/>
                                        </p:tgtEl>
                                        <p:attrNameLst>
                                          <p:attrName>ppt_x</p:attrName>
                                          <p:attrName>ppt_y</p:attrName>
                                        </p:attrNameLst>
                                      </p:cBhvr>
                                      <p:rCtr x="-15469" y="6049"/>
                                    </p:animMotion>
                                  </p:childTnLst>
                                </p:cTn>
                              </p:par>
                            </p:childTnLst>
                          </p:cTn>
                        </p:par>
                        <p:par>
                          <p:cTn id="47" fill="hold">
                            <p:stCondLst>
                              <p:cond delay="649"/>
                            </p:stCondLst>
                            <p:childTnLst>
                              <p:par>
                                <p:cTn id="48" presetID="22" presetClass="entr" presetSubtype="8" fill="hold" grpId="0" nodeType="afterEffect">
                                  <p:stCondLst>
                                    <p:cond delay="0"/>
                                  </p:stCondLst>
                                  <p:childTnLst>
                                    <p:set>
                                      <p:cBhvr>
                                        <p:cTn id="49" dur="1" fill="hold">
                                          <p:stCondLst>
                                            <p:cond delay="0"/>
                                          </p:stCondLst>
                                        </p:cTn>
                                        <p:tgtEl>
                                          <p:spTgt spid="5"/>
                                        </p:tgtEl>
                                        <p:attrNameLst>
                                          <p:attrName>style.visibility</p:attrName>
                                        </p:attrNameLst>
                                      </p:cBhvr>
                                      <p:to>
                                        <p:strVal val="visible"/>
                                      </p:to>
                                    </p:set>
                                    <p:animEffect>
                                      <p:cBhvr>
                                        <p:cTn id="50" dur="500"/>
                                        <p:tgtEl>
                                          <p:spTgt spid="5"/>
                                        </p:tgtEl>
                                      </p:cBhvr>
                                    </p:animEffect>
                                  </p:childTnLst>
                                </p:cTn>
                              </p:par>
                              <p:par>
                                <p:cTn id="51" presetID="22" presetClass="entr" presetSubtype="2" fill="hold" grpId="0" nodeType="withEffect">
                                  <p:stCondLst>
                                    <p:cond delay="0"/>
                                  </p:stCondLst>
                                  <p:childTnLst>
                                    <p:set>
                                      <p:cBhvr>
                                        <p:cTn id="52" dur="1" fill="hold">
                                          <p:stCondLst>
                                            <p:cond delay="0"/>
                                          </p:stCondLst>
                                        </p:cTn>
                                        <p:tgtEl>
                                          <p:spTgt spid="6"/>
                                        </p:tgtEl>
                                        <p:attrNameLst>
                                          <p:attrName>style.visibility</p:attrName>
                                        </p:attrNameLst>
                                      </p:cBhvr>
                                      <p:to>
                                        <p:strVal val="visible"/>
                                      </p:to>
                                    </p:set>
                                    <p:animEffect>
                                      <p:cBhvr>
                                        <p:cTn id="53" dur="500"/>
                                        <p:tgtEl>
                                          <p:spTgt spid="6"/>
                                        </p:tgtEl>
                                      </p:cBhvr>
                                    </p:animEffect>
                                  </p:childTnLst>
                                </p:cTn>
                              </p:par>
                              <p:par>
                                <p:cTn id="54" presetID="22" presetClass="entr" presetSubtype="2" fill="hold" grpId="0" nodeType="withEffect">
                                  <p:stCondLst>
                                    <p:cond delay="0"/>
                                  </p:stCondLst>
                                  <p:childTnLst>
                                    <p:set>
                                      <p:cBhvr>
                                        <p:cTn id="55" dur="1" fill="hold">
                                          <p:stCondLst>
                                            <p:cond delay="0"/>
                                          </p:stCondLst>
                                        </p:cTn>
                                        <p:tgtEl>
                                          <p:spTgt spid="8"/>
                                        </p:tgtEl>
                                        <p:attrNameLst>
                                          <p:attrName>style.visibility</p:attrName>
                                        </p:attrNameLst>
                                      </p:cBhvr>
                                      <p:to>
                                        <p:strVal val="visible"/>
                                      </p:to>
                                    </p:set>
                                    <p:animEffect>
                                      <p:cBhvr>
                                        <p:cTn id="56" dur="500"/>
                                        <p:tgtEl>
                                          <p:spTgt spid="8"/>
                                        </p:tgtEl>
                                      </p:cBhvr>
                                    </p:animEffect>
                                  </p:childTnLst>
                                </p:cTn>
                              </p:par>
                              <p:par>
                                <p:cTn id="57" presetID="22" presetClass="entr" presetSubtype="8" fill="hold" grpId="0" nodeType="withEffect">
                                  <p:stCondLst>
                                    <p:cond delay="0"/>
                                  </p:stCondLst>
                                  <p:childTnLst>
                                    <p:set>
                                      <p:cBhvr>
                                        <p:cTn id="58" dur="1" fill="hold">
                                          <p:stCondLst>
                                            <p:cond delay="0"/>
                                          </p:stCondLst>
                                        </p:cTn>
                                        <p:tgtEl>
                                          <p:spTgt spid="7"/>
                                        </p:tgtEl>
                                        <p:attrNameLst>
                                          <p:attrName>style.visibility</p:attrName>
                                        </p:attrNameLst>
                                      </p:cBhvr>
                                      <p:to>
                                        <p:strVal val="visible"/>
                                      </p:to>
                                    </p:set>
                                    <p:animEffect>
                                      <p:cBhvr>
                                        <p:cTn id="59" dur="500"/>
                                        <p:tgtEl>
                                          <p:spTgt spid="7"/>
                                        </p:tgtEl>
                                      </p:cBhvr>
                                    </p:animEffect>
                                  </p:childTnLst>
                                </p:cTn>
                              </p:par>
                            </p:childTnLst>
                          </p:cTn>
                        </p:par>
                        <p:par>
                          <p:cTn id="60" fill="hold">
                            <p:stCondLst>
                              <p:cond delay="1149"/>
                            </p:stCondLst>
                            <p:childTnLst>
                              <p:par>
                                <p:cTn id="61" presetID="47" presetClass="entr" presetSubtype="0" fill="hold" grpId="0" nodeType="afterEffect">
                                  <p:stCondLst>
                                    <p:cond delay="0"/>
                                  </p:stCondLst>
                                  <p:childTnLst>
                                    <p:set>
                                      <p:cBhvr>
                                        <p:cTn id="62" dur="1" fill="hold">
                                          <p:stCondLst>
                                            <p:cond delay="0"/>
                                          </p:stCondLst>
                                        </p:cTn>
                                        <p:tgtEl>
                                          <p:spTgt spid="23"/>
                                        </p:tgtEl>
                                        <p:attrNameLst>
                                          <p:attrName>style.visibility</p:attrName>
                                        </p:attrNameLst>
                                      </p:cBhvr>
                                      <p:to>
                                        <p:strVal val="visible"/>
                                      </p:to>
                                    </p:set>
                                    <p:animEffect>
                                      <p:cBhvr>
                                        <p:cTn id="63" dur="1000"/>
                                        <p:tgtEl>
                                          <p:spTgt spid="23"/>
                                        </p:tgtEl>
                                      </p:cBhvr>
                                    </p:animEffect>
                                    <p:anim calcmode="lin" valueType="num">
                                      <p:cBhvr>
                                        <p:cTn id="64" dur="1000" fill="hold"/>
                                        <p:tgtEl>
                                          <p:spTgt spid="23"/>
                                        </p:tgtEl>
                                        <p:attrNameLst>
                                          <p:attrName>ppt_x</p:attrName>
                                        </p:attrNameLst>
                                      </p:cBhvr>
                                      <p:tavLst>
                                        <p:tav tm="0">
                                          <p:val>
                                            <p:strVal val="#ppt_x"/>
                                          </p:val>
                                        </p:tav>
                                        <p:tav tm="100000">
                                          <p:val>
                                            <p:strVal val="#ppt_x"/>
                                          </p:val>
                                        </p:tav>
                                      </p:tavLst>
                                    </p:anim>
                                    <p:anim calcmode="lin" valueType="num">
                                      <p:cBhvr>
                                        <p:cTn id="65" dur="1000" fill="hold"/>
                                        <p:tgtEl>
                                          <p:spTgt spid="23"/>
                                        </p:tgtEl>
                                        <p:attrNameLst>
                                          <p:attrName>ppt_y</p:attrName>
                                        </p:attrNameLst>
                                      </p:cBhvr>
                                      <p:tavLst>
                                        <p:tav tm="0">
                                          <p:val>
                                            <p:strVal val="#ppt_y-.1"/>
                                          </p:val>
                                        </p:tav>
                                        <p:tav tm="100000">
                                          <p:val>
                                            <p:strVal val="#ppt_y"/>
                                          </p:val>
                                        </p:tav>
                                      </p:tavLst>
                                    </p:anim>
                                  </p:childTnLst>
                                </p:cTn>
                              </p:par>
                              <p:par>
                                <p:cTn id="66" presetID="47" presetClass="entr" presetSubtype="0" fill="hold" grpId="0" nodeType="withEffect">
                                  <p:stCondLst>
                                    <p:cond delay="0"/>
                                  </p:stCondLst>
                                  <p:childTnLst>
                                    <p:set>
                                      <p:cBhvr>
                                        <p:cTn id="67" dur="1" fill="hold">
                                          <p:stCondLst>
                                            <p:cond delay="0"/>
                                          </p:stCondLst>
                                        </p:cTn>
                                        <p:tgtEl>
                                          <p:spTgt spid="25"/>
                                        </p:tgtEl>
                                        <p:attrNameLst>
                                          <p:attrName>style.visibility</p:attrName>
                                        </p:attrNameLst>
                                      </p:cBhvr>
                                      <p:to>
                                        <p:strVal val="visible"/>
                                      </p:to>
                                    </p:set>
                                    <p:animEffect>
                                      <p:cBhvr>
                                        <p:cTn id="68" dur="1000"/>
                                        <p:tgtEl>
                                          <p:spTgt spid="25"/>
                                        </p:tgtEl>
                                      </p:cBhvr>
                                    </p:animEffect>
                                    <p:anim calcmode="lin" valueType="num">
                                      <p:cBhvr>
                                        <p:cTn id="69" dur="1000" fill="hold"/>
                                        <p:tgtEl>
                                          <p:spTgt spid="25"/>
                                        </p:tgtEl>
                                        <p:attrNameLst>
                                          <p:attrName>ppt_x</p:attrName>
                                        </p:attrNameLst>
                                      </p:cBhvr>
                                      <p:tavLst>
                                        <p:tav tm="0">
                                          <p:val>
                                            <p:strVal val="#ppt_x"/>
                                          </p:val>
                                        </p:tav>
                                        <p:tav tm="100000">
                                          <p:val>
                                            <p:strVal val="#ppt_x"/>
                                          </p:val>
                                        </p:tav>
                                      </p:tavLst>
                                    </p:anim>
                                    <p:anim calcmode="lin" valueType="num">
                                      <p:cBhvr>
                                        <p:cTn id="70" dur="1000" fill="hold"/>
                                        <p:tgtEl>
                                          <p:spTgt spid="25"/>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29"/>
                                        </p:tgtEl>
                                        <p:attrNameLst>
                                          <p:attrName>style.visibility</p:attrName>
                                        </p:attrNameLst>
                                      </p:cBhvr>
                                      <p:to>
                                        <p:strVal val="visible"/>
                                      </p:to>
                                    </p:set>
                                    <p:animEffect>
                                      <p:cBhvr>
                                        <p:cTn id="73" dur="1000"/>
                                        <p:tgtEl>
                                          <p:spTgt spid="29"/>
                                        </p:tgtEl>
                                      </p:cBhvr>
                                    </p:animEffect>
                                    <p:anim calcmode="lin" valueType="num">
                                      <p:cBhvr>
                                        <p:cTn id="74" dur="1000" fill="hold"/>
                                        <p:tgtEl>
                                          <p:spTgt spid="29"/>
                                        </p:tgtEl>
                                        <p:attrNameLst>
                                          <p:attrName>ppt_x</p:attrName>
                                        </p:attrNameLst>
                                      </p:cBhvr>
                                      <p:tavLst>
                                        <p:tav tm="0">
                                          <p:val>
                                            <p:strVal val="#ppt_x"/>
                                          </p:val>
                                        </p:tav>
                                        <p:tav tm="100000">
                                          <p:val>
                                            <p:strVal val="#ppt_x"/>
                                          </p:val>
                                        </p:tav>
                                      </p:tavLst>
                                    </p:anim>
                                    <p:anim calcmode="lin" valueType="num">
                                      <p:cBhvr>
                                        <p:cTn id="75" dur="1000" fill="hold"/>
                                        <p:tgtEl>
                                          <p:spTgt spid="29"/>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27"/>
                                        </p:tgtEl>
                                        <p:attrNameLst>
                                          <p:attrName>style.visibility</p:attrName>
                                        </p:attrNameLst>
                                      </p:cBhvr>
                                      <p:to>
                                        <p:strVal val="visible"/>
                                      </p:to>
                                    </p:set>
                                    <p:animEffect>
                                      <p:cBhvr>
                                        <p:cTn id="78" dur="1000"/>
                                        <p:tgtEl>
                                          <p:spTgt spid="27"/>
                                        </p:tgtEl>
                                      </p:cBhvr>
                                    </p:animEffect>
                                    <p:anim calcmode="lin" valueType="num">
                                      <p:cBhvr>
                                        <p:cTn id="79" dur="1000" fill="hold"/>
                                        <p:tgtEl>
                                          <p:spTgt spid="27"/>
                                        </p:tgtEl>
                                        <p:attrNameLst>
                                          <p:attrName>ppt_x</p:attrName>
                                        </p:attrNameLst>
                                      </p:cBhvr>
                                      <p:tavLst>
                                        <p:tav tm="0">
                                          <p:val>
                                            <p:strVal val="#ppt_x"/>
                                          </p:val>
                                        </p:tav>
                                        <p:tav tm="100000">
                                          <p:val>
                                            <p:strVal val="#ppt_x"/>
                                          </p:val>
                                        </p:tav>
                                      </p:tavLst>
                                    </p:anim>
                                    <p:anim calcmode="lin" valueType="num">
                                      <p:cBhvr>
                                        <p:cTn id="80" dur="1000" fill="hold"/>
                                        <p:tgtEl>
                                          <p:spTgt spid="27"/>
                                        </p:tgtEl>
                                        <p:attrNameLst>
                                          <p:attrName>ppt_y</p:attrName>
                                        </p:attrNameLst>
                                      </p:cBhvr>
                                      <p:tavLst>
                                        <p:tav tm="0">
                                          <p:val>
                                            <p:strVal val="#ppt_y+.1"/>
                                          </p:val>
                                        </p:tav>
                                        <p:tav tm="100000">
                                          <p:val>
                                            <p:strVal val="#ppt_y"/>
                                          </p:val>
                                        </p:tav>
                                      </p:tavLst>
                                    </p:anim>
                                  </p:childTnLst>
                                </p:cTn>
                              </p:par>
                            </p:childTnLst>
                          </p:cTn>
                        </p:par>
                        <p:par>
                          <p:cTn id="81" fill="hold">
                            <p:stCondLst>
                              <p:cond delay="2149"/>
                            </p:stCondLst>
                            <p:childTnLst>
                              <p:par>
                                <p:cTn id="82" presetID="22" presetClass="entr" presetSubtype="1" fill="hold" grpId="0" nodeType="afterEffect">
                                  <p:stCondLst>
                                    <p:cond delay="0"/>
                                  </p:stCondLst>
                                  <p:childTnLst>
                                    <p:set>
                                      <p:cBhvr>
                                        <p:cTn id="83" dur="1" fill="hold">
                                          <p:stCondLst>
                                            <p:cond delay="0"/>
                                          </p:stCondLst>
                                        </p:cTn>
                                        <p:tgtEl>
                                          <p:spTgt spid="24"/>
                                        </p:tgtEl>
                                        <p:attrNameLst>
                                          <p:attrName>style.visibility</p:attrName>
                                        </p:attrNameLst>
                                      </p:cBhvr>
                                      <p:to>
                                        <p:strVal val="visible"/>
                                      </p:to>
                                    </p:set>
                                    <p:animEffect>
                                      <p:cBhvr>
                                        <p:cTn id="84" dur="500"/>
                                        <p:tgtEl>
                                          <p:spTgt spid="24"/>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26"/>
                                        </p:tgtEl>
                                        <p:attrNameLst>
                                          <p:attrName>style.visibility</p:attrName>
                                        </p:attrNameLst>
                                      </p:cBhvr>
                                      <p:to>
                                        <p:strVal val="visible"/>
                                      </p:to>
                                    </p:set>
                                    <p:animEffect>
                                      <p:cBhvr>
                                        <p:cTn id="87" dur="500"/>
                                        <p:tgtEl>
                                          <p:spTgt spid="26"/>
                                        </p:tgtEl>
                                      </p:cBhvr>
                                    </p:animEffect>
                                  </p:childTnLst>
                                </p:cTn>
                              </p:par>
                              <p:par>
                                <p:cTn id="88" presetID="22" presetClass="entr" presetSubtype="4" fill="hold" grpId="0" nodeType="withEffect">
                                  <p:stCondLst>
                                    <p:cond delay="0"/>
                                  </p:stCondLst>
                                  <p:childTnLst>
                                    <p:set>
                                      <p:cBhvr>
                                        <p:cTn id="89" dur="1" fill="hold">
                                          <p:stCondLst>
                                            <p:cond delay="0"/>
                                          </p:stCondLst>
                                        </p:cTn>
                                        <p:tgtEl>
                                          <p:spTgt spid="28"/>
                                        </p:tgtEl>
                                        <p:attrNameLst>
                                          <p:attrName>style.visibility</p:attrName>
                                        </p:attrNameLst>
                                      </p:cBhvr>
                                      <p:to>
                                        <p:strVal val="visible"/>
                                      </p:to>
                                    </p:set>
                                    <p:animEffect>
                                      <p:cBhvr>
                                        <p:cTn id="90" dur="500"/>
                                        <p:tgtEl>
                                          <p:spTgt spid="28"/>
                                        </p:tgtEl>
                                      </p:cBhvr>
                                    </p:animEffect>
                                  </p:childTnLst>
                                </p:cTn>
                              </p:par>
                              <p:par>
                                <p:cTn id="91" presetID="22" presetClass="entr" presetSubtype="4" fill="hold" grpId="0" nodeType="withEffect">
                                  <p:stCondLst>
                                    <p:cond delay="0"/>
                                  </p:stCondLst>
                                  <p:childTnLst>
                                    <p:set>
                                      <p:cBhvr>
                                        <p:cTn id="92" dur="1" fill="hold">
                                          <p:stCondLst>
                                            <p:cond delay="0"/>
                                          </p:stCondLst>
                                        </p:cTn>
                                        <p:tgtEl>
                                          <p:spTgt spid="30"/>
                                        </p:tgtEl>
                                        <p:attrNameLst>
                                          <p:attrName>style.visibility</p:attrName>
                                        </p:attrNameLst>
                                      </p:cBhvr>
                                      <p:to>
                                        <p:strVal val="visible"/>
                                      </p:to>
                                    </p:set>
                                    <p:animEffect>
                                      <p:cBhvr>
                                        <p:cTn id="93"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animBg="1"/>
      <p:bldP spid="6" grpId="0" animBg="1"/>
      <p:bldP spid="7" grpId="0" animBg="1"/>
      <p:bldP spid="8" grpId="0" animBg="1"/>
      <p:bldP spid="9" grpId="0" bldLvl="0" animBg="1" autoUpdateAnimBg="0"/>
      <p:bldP spid="10" grpId="0" bldLvl="0" autoUpdateAnimBg="0"/>
      <p:bldP spid="23" grpId="0" bldLvl="0" autoUpdateAnimBg="0"/>
      <p:bldP spid="24" grpId="0" bldLvl="0" autoUpdateAnimBg="0"/>
      <p:bldP spid="25" grpId="0" bldLvl="0" autoUpdateAnimBg="0"/>
      <p:bldP spid="26" grpId="0" bldLvl="0" autoUpdateAnimBg="0"/>
      <p:bldP spid="27" grpId="0" bldLvl="0" autoUpdateAnimBg="0"/>
      <p:bldP spid="28" grpId="0" bldLvl="0" autoUpdateAnimBg="0"/>
      <p:bldP spid="29" grpId="0" bldLvl="0" autoUpdateAnimBg="0"/>
      <p:bldP spid="30" grpId="0" bldLvl="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2"/>
          <p:cNvSpPr txBox="1">
            <a:spLocks noChangeArrowheads="1"/>
          </p:cNvSpPr>
          <p:nvPr/>
        </p:nvSpPr>
        <p:spPr bwMode="auto">
          <a:xfrm>
            <a:off x="3787170" y="290122"/>
            <a:ext cx="156966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zh-CN" altLang="en-US" b="1" dirty="0" smtClean="0">
                <a:solidFill>
                  <a:schemeClr val="bg1">
                    <a:lumMod val="50000"/>
                  </a:schemeClr>
                </a:solidFill>
              </a:rPr>
              <a:t>此处添加</a:t>
            </a:r>
            <a:r>
              <a:rPr lang="zh-CN" altLang="en-US" b="1" dirty="0" smtClean="0">
                <a:solidFill>
                  <a:schemeClr val="accent2"/>
                </a:solidFill>
              </a:rPr>
              <a:t>标题文本</a:t>
            </a:r>
            <a:endParaRPr lang="en-US" altLang="zh-CN" b="1" dirty="0">
              <a:solidFill>
                <a:schemeClr val="accent2"/>
              </a:solidFill>
            </a:endParaRPr>
          </a:p>
        </p:txBody>
      </p:sp>
      <p:sp>
        <p:nvSpPr>
          <p:cNvPr id="3" name="Text Box 43"/>
          <p:cNvSpPr txBox="1">
            <a:spLocks noChangeArrowheads="1"/>
          </p:cNvSpPr>
          <p:nvPr/>
        </p:nvSpPr>
        <p:spPr bwMode="auto">
          <a:xfrm>
            <a:off x="3666844" y="567934"/>
            <a:ext cx="180209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en-US" altLang="zh-CN" sz="800" dirty="0">
                <a:solidFill>
                  <a:schemeClr val="bg1">
                    <a:lumMod val="50000"/>
                  </a:schemeClr>
                </a:solidFill>
              </a:rPr>
              <a:t>This is a good space for a short subtitle</a:t>
            </a:r>
            <a:endParaRPr lang="en-US" altLang="zh-CN" sz="800" dirty="0">
              <a:solidFill>
                <a:schemeClr val="bg1">
                  <a:lumMod val="50000"/>
                </a:schemeClr>
              </a:solidFill>
            </a:endParaRPr>
          </a:p>
        </p:txBody>
      </p:sp>
      <p:cxnSp>
        <p:nvCxnSpPr>
          <p:cNvPr id="4" name="直接连接符 3"/>
          <p:cNvCxnSpPr/>
          <p:nvPr/>
        </p:nvCxnSpPr>
        <p:spPr>
          <a:xfrm>
            <a:off x="4226801" y="837031"/>
            <a:ext cx="69039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5017309" y="1404964"/>
            <a:ext cx="0" cy="3170057"/>
          </a:xfrm>
          <a:prstGeom prst="line">
            <a:avLst/>
          </a:prstGeom>
          <a:ln w="12700">
            <a:solidFill>
              <a:srgbClr val="9DA8B1"/>
            </a:solidFill>
          </a:ln>
        </p:spPr>
        <p:style>
          <a:lnRef idx="1">
            <a:schemeClr val="accent1"/>
          </a:lnRef>
          <a:fillRef idx="0">
            <a:schemeClr val="accent1"/>
          </a:fillRef>
          <a:effectRef idx="0">
            <a:schemeClr val="accent1"/>
          </a:effectRef>
          <a:fontRef idx="minor">
            <a:schemeClr val="tx1"/>
          </a:fontRef>
        </p:style>
      </p:cxnSp>
      <p:grpSp>
        <p:nvGrpSpPr>
          <p:cNvPr id="6" name="组合 5"/>
          <p:cNvGrpSpPr/>
          <p:nvPr/>
        </p:nvGrpSpPr>
        <p:grpSpPr>
          <a:xfrm>
            <a:off x="2522604" y="1632968"/>
            <a:ext cx="2158403" cy="295466"/>
            <a:chOff x="3249264" y="1751685"/>
            <a:chExt cx="2994025" cy="393953"/>
          </a:xfrm>
        </p:grpSpPr>
        <p:grpSp>
          <p:nvGrpSpPr>
            <p:cNvPr id="7" name="组合 6"/>
            <p:cNvGrpSpPr/>
            <p:nvPr/>
          </p:nvGrpSpPr>
          <p:grpSpPr>
            <a:xfrm>
              <a:off x="3249264" y="1776444"/>
              <a:ext cx="2994025" cy="314202"/>
              <a:chOff x="2940050" y="2132898"/>
              <a:chExt cx="2994025" cy="314202"/>
            </a:xfrm>
          </p:grpSpPr>
          <p:sp>
            <p:nvSpPr>
              <p:cNvPr id="9" name="圆角矩形 8"/>
              <p:cNvSpPr/>
              <p:nvPr/>
            </p:nvSpPr>
            <p:spPr>
              <a:xfrm>
                <a:off x="2940050" y="2132898"/>
                <a:ext cx="2994025" cy="314202"/>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dirty="0">
                  <a:solidFill>
                    <a:schemeClr val="tx1">
                      <a:lumMod val="75000"/>
                      <a:lumOff val="25000"/>
                    </a:schemeClr>
                  </a:solidFill>
                  <a:latin typeface="Arial" pitchFamily="34" charset="0"/>
                  <a:ea typeface="微软雅黑" pitchFamily="34" charset="-122"/>
                  <a:cs typeface="Arial" pitchFamily="34" charset="0"/>
                </a:endParaRPr>
              </a:p>
            </p:txBody>
          </p:sp>
          <p:sp>
            <p:nvSpPr>
              <p:cNvPr id="10" name="圆角矩形 9"/>
              <p:cNvSpPr/>
              <p:nvPr/>
            </p:nvSpPr>
            <p:spPr>
              <a:xfrm>
                <a:off x="2940050" y="2132898"/>
                <a:ext cx="2108200" cy="314202"/>
              </a:xfrm>
              <a:prstGeom prst="roundRect">
                <a:avLst>
                  <a:gd name="adj" fmla="val 50000"/>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dirty="0">
                  <a:solidFill>
                    <a:schemeClr val="tx1">
                      <a:lumMod val="75000"/>
                      <a:lumOff val="25000"/>
                    </a:schemeClr>
                  </a:solidFill>
                  <a:latin typeface="Arial" pitchFamily="34" charset="0"/>
                  <a:ea typeface="微软雅黑" pitchFamily="34" charset="-122"/>
                  <a:cs typeface="Arial" pitchFamily="34" charset="0"/>
                </a:endParaRPr>
              </a:p>
            </p:txBody>
          </p:sp>
        </p:grpSp>
        <p:sp>
          <p:nvSpPr>
            <p:cNvPr id="8" name="文本框 7"/>
            <p:cNvSpPr txBox="1"/>
            <p:nvPr/>
          </p:nvSpPr>
          <p:spPr>
            <a:xfrm>
              <a:off x="5335260" y="1751685"/>
              <a:ext cx="673755" cy="393953"/>
            </a:xfrm>
            <a:prstGeom prst="rect">
              <a:avLst/>
            </a:prstGeom>
            <a:noFill/>
          </p:spPr>
          <p:txBody>
            <a:bodyPr wrap="square" rtlCol="0">
              <a:spAutoFit/>
            </a:bodyPr>
            <a:lstStyle/>
            <a:p>
              <a:pPr algn="ctr">
                <a:lnSpc>
                  <a:spcPct val="120000"/>
                </a:lnSpc>
              </a:pPr>
              <a:r>
                <a:rPr lang="en-US" altLang="zh-CN" sz="1100" dirty="0">
                  <a:solidFill>
                    <a:schemeClr val="tx1">
                      <a:lumMod val="65000"/>
                      <a:lumOff val="35000"/>
                    </a:schemeClr>
                  </a:solidFill>
                  <a:latin typeface="Arial" pitchFamily="34" charset="0"/>
                  <a:ea typeface="微软雅黑" pitchFamily="34" charset="-122"/>
                  <a:cs typeface="Arial" pitchFamily="34" charset="0"/>
                </a:rPr>
                <a:t>70%</a:t>
              </a:r>
              <a:endParaRPr lang="zh-CN" altLang="en-US" sz="1100" baseline="-3000" dirty="0">
                <a:solidFill>
                  <a:schemeClr val="tx1">
                    <a:lumMod val="65000"/>
                    <a:lumOff val="35000"/>
                  </a:schemeClr>
                </a:solidFill>
                <a:latin typeface="Arial" pitchFamily="34" charset="0"/>
                <a:ea typeface="微软雅黑" pitchFamily="34" charset="-122"/>
                <a:cs typeface="Arial" pitchFamily="34" charset="0"/>
              </a:endParaRPr>
            </a:p>
          </p:txBody>
        </p:sp>
      </p:grpSp>
      <p:grpSp>
        <p:nvGrpSpPr>
          <p:cNvPr id="11" name="组合 10"/>
          <p:cNvGrpSpPr/>
          <p:nvPr/>
        </p:nvGrpSpPr>
        <p:grpSpPr>
          <a:xfrm>
            <a:off x="2522604" y="1941267"/>
            <a:ext cx="2158403" cy="295466"/>
            <a:chOff x="3249264" y="2162753"/>
            <a:chExt cx="2994025" cy="393955"/>
          </a:xfrm>
        </p:grpSpPr>
        <p:grpSp>
          <p:nvGrpSpPr>
            <p:cNvPr id="12" name="组合 11"/>
            <p:cNvGrpSpPr/>
            <p:nvPr/>
          </p:nvGrpSpPr>
          <p:grpSpPr>
            <a:xfrm>
              <a:off x="3249264" y="2178703"/>
              <a:ext cx="2994025" cy="314618"/>
              <a:chOff x="2940050" y="2519659"/>
              <a:chExt cx="2994025" cy="314618"/>
            </a:xfrm>
          </p:grpSpPr>
          <p:sp>
            <p:nvSpPr>
              <p:cNvPr id="14" name="圆角矩形 13"/>
              <p:cNvSpPr/>
              <p:nvPr/>
            </p:nvSpPr>
            <p:spPr>
              <a:xfrm>
                <a:off x="2940050" y="2520075"/>
                <a:ext cx="2994025" cy="314202"/>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dirty="0">
                  <a:solidFill>
                    <a:schemeClr val="tx1">
                      <a:lumMod val="75000"/>
                      <a:lumOff val="25000"/>
                    </a:schemeClr>
                  </a:solidFill>
                  <a:latin typeface="Arial" pitchFamily="34" charset="0"/>
                  <a:ea typeface="微软雅黑" pitchFamily="34" charset="-122"/>
                  <a:cs typeface="Arial" pitchFamily="34" charset="0"/>
                </a:endParaRPr>
              </a:p>
            </p:txBody>
          </p:sp>
          <p:sp>
            <p:nvSpPr>
              <p:cNvPr id="15" name="圆角矩形 14"/>
              <p:cNvSpPr/>
              <p:nvPr/>
            </p:nvSpPr>
            <p:spPr>
              <a:xfrm>
                <a:off x="2940051" y="2519659"/>
                <a:ext cx="889000" cy="314202"/>
              </a:xfrm>
              <a:prstGeom prst="roundRect">
                <a:avLst>
                  <a:gd name="adj" fmla="val 50000"/>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dirty="0">
                  <a:solidFill>
                    <a:schemeClr val="tx1">
                      <a:lumMod val="75000"/>
                      <a:lumOff val="25000"/>
                    </a:schemeClr>
                  </a:solidFill>
                  <a:latin typeface="Arial" pitchFamily="34" charset="0"/>
                  <a:ea typeface="微软雅黑" pitchFamily="34" charset="-122"/>
                  <a:cs typeface="Arial" pitchFamily="34" charset="0"/>
                </a:endParaRPr>
              </a:p>
            </p:txBody>
          </p:sp>
        </p:grpSp>
        <p:sp>
          <p:nvSpPr>
            <p:cNvPr id="13" name="文本框 12"/>
            <p:cNvSpPr txBox="1"/>
            <p:nvPr/>
          </p:nvSpPr>
          <p:spPr>
            <a:xfrm>
              <a:off x="4118871" y="2162753"/>
              <a:ext cx="673755" cy="393955"/>
            </a:xfrm>
            <a:prstGeom prst="rect">
              <a:avLst/>
            </a:prstGeom>
            <a:noFill/>
          </p:spPr>
          <p:txBody>
            <a:bodyPr wrap="square" rtlCol="0">
              <a:spAutoFit/>
            </a:bodyPr>
            <a:lstStyle/>
            <a:p>
              <a:pPr algn="ctr">
                <a:lnSpc>
                  <a:spcPct val="120000"/>
                </a:lnSpc>
              </a:pPr>
              <a:r>
                <a:rPr lang="en-US" altLang="zh-CN" sz="1100" dirty="0">
                  <a:solidFill>
                    <a:schemeClr val="tx1">
                      <a:lumMod val="65000"/>
                      <a:lumOff val="35000"/>
                    </a:schemeClr>
                  </a:solidFill>
                  <a:latin typeface="Arial" pitchFamily="34" charset="0"/>
                  <a:ea typeface="微软雅黑" pitchFamily="34" charset="-122"/>
                  <a:cs typeface="Arial" pitchFamily="34" charset="0"/>
                </a:rPr>
                <a:t>30%</a:t>
              </a:r>
              <a:endParaRPr lang="zh-CN" altLang="en-US" sz="1100" baseline="-3000" dirty="0">
                <a:solidFill>
                  <a:schemeClr val="tx1">
                    <a:lumMod val="65000"/>
                    <a:lumOff val="35000"/>
                  </a:schemeClr>
                </a:solidFill>
                <a:latin typeface="Arial" pitchFamily="34" charset="0"/>
                <a:ea typeface="微软雅黑" pitchFamily="34" charset="-122"/>
                <a:cs typeface="Arial" pitchFamily="34" charset="0"/>
              </a:endParaRPr>
            </a:p>
          </p:txBody>
        </p:sp>
      </p:grpSp>
      <p:grpSp>
        <p:nvGrpSpPr>
          <p:cNvPr id="16" name="组合 15"/>
          <p:cNvGrpSpPr/>
          <p:nvPr/>
        </p:nvGrpSpPr>
        <p:grpSpPr>
          <a:xfrm>
            <a:off x="2518856" y="3268910"/>
            <a:ext cx="2171044" cy="295466"/>
            <a:chOff x="3244272" y="3932941"/>
            <a:chExt cx="3011560" cy="393953"/>
          </a:xfrm>
        </p:grpSpPr>
        <p:sp>
          <p:nvSpPr>
            <p:cNvPr id="17" name="圆角矩形 16"/>
            <p:cNvSpPr/>
            <p:nvPr/>
          </p:nvSpPr>
          <p:spPr>
            <a:xfrm>
              <a:off x="3261807" y="3971332"/>
              <a:ext cx="2994025" cy="314202"/>
            </a:xfrm>
            <a:prstGeom prst="roundRect">
              <a:avLst>
                <a:gd name="adj" fmla="val 50000"/>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dirty="0">
                <a:latin typeface="Arial" pitchFamily="34" charset="0"/>
                <a:ea typeface="微软雅黑" pitchFamily="34" charset="-122"/>
                <a:cs typeface="Arial" pitchFamily="34" charset="0"/>
              </a:endParaRPr>
            </a:p>
          </p:txBody>
        </p:sp>
        <p:sp>
          <p:nvSpPr>
            <p:cNvPr id="18" name="圆角矩形 17"/>
            <p:cNvSpPr/>
            <p:nvPr/>
          </p:nvSpPr>
          <p:spPr>
            <a:xfrm>
              <a:off x="3244272" y="3971332"/>
              <a:ext cx="1201953" cy="314202"/>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dirty="0">
                <a:latin typeface="Arial" pitchFamily="34" charset="0"/>
                <a:ea typeface="微软雅黑" pitchFamily="34" charset="-122"/>
                <a:cs typeface="Arial" pitchFamily="34" charset="0"/>
              </a:endParaRPr>
            </a:p>
          </p:txBody>
        </p:sp>
        <p:sp>
          <p:nvSpPr>
            <p:cNvPr id="19" name="文本框 18"/>
            <p:cNvSpPr txBox="1"/>
            <p:nvPr/>
          </p:nvSpPr>
          <p:spPr>
            <a:xfrm>
              <a:off x="4418923" y="3932941"/>
              <a:ext cx="907694" cy="393953"/>
            </a:xfrm>
            <a:prstGeom prst="rect">
              <a:avLst/>
            </a:prstGeom>
            <a:noFill/>
          </p:spPr>
          <p:txBody>
            <a:bodyPr wrap="square" rtlCol="0">
              <a:spAutoFit/>
            </a:bodyPr>
            <a:lstStyle/>
            <a:p>
              <a:pPr algn="ctr">
                <a:lnSpc>
                  <a:spcPct val="120000"/>
                </a:lnSpc>
              </a:pPr>
              <a:r>
                <a:rPr lang="en-US" altLang="zh-CN" sz="1100" dirty="0">
                  <a:solidFill>
                    <a:srgbClr val="333333"/>
                  </a:solidFill>
                  <a:latin typeface="Arial" pitchFamily="34" charset="0"/>
                  <a:ea typeface="微软雅黑" pitchFamily="34" charset="-122"/>
                  <a:cs typeface="Arial" pitchFamily="34" charset="0"/>
                </a:rPr>
                <a:t>40%</a:t>
              </a:r>
              <a:endParaRPr lang="zh-CN" altLang="en-US" sz="1100" baseline="-3000" dirty="0">
                <a:solidFill>
                  <a:srgbClr val="333333"/>
                </a:solidFill>
                <a:latin typeface="Arial" pitchFamily="34" charset="0"/>
                <a:ea typeface="微软雅黑" pitchFamily="34" charset="-122"/>
                <a:cs typeface="Arial" pitchFamily="34" charset="0"/>
              </a:endParaRPr>
            </a:p>
          </p:txBody>
        </p:sp>
      </p:grpSp>
      <p:grpSp>
        <p:nvGrpSpPr>
          <p:cNvPr id="20" name="组合 19"/>
          <p:cNvGrpSpPr/>
          <p:nvPr/>
        </p:nvGrpSpPr>
        <p:grpSpPr>
          <a:xfrm>
            <a:off x="2518861" y="3562933"/>
            <a:ext cx="2168869" cy="295466"/>
            <a:chOff x="3244272" y="4324968"/>
            <a:chExt cx="3008542" cy="393953"/>
          </a:xfrm>
        </p:grpSpPr>
        <p:sp>
          <p:nvSpPr>
            <p:cNvPr id="21" name="圆角矩形 20"/>
            <p:cNvSpPr/>
            <p:nvPr/>
          </p:nvSpPr>
          <p:spPr>
            <a:xfrm>
              <a:off x="3258789" y="4362615"/>
              <a:ext cx="2994025" cy="314202"/>
            </a:xfrm>
            <a:prstGeom prst="roundRect">
              <a:avLst>
                <a:gd name="adj" fmla="val 50000"/>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dirty="0">
                <a:latin typeface="Arial" pitchFamily="34" charset="0"/>
                <a:ea typeface="微软雅黑" pitchFamily="34" charset="-122"/>
                <a:cs typeface="Arial" pitchFamily="34" charset="0"/>
              </a:endParaRPr>
            </a:p>
          </p:txBody>
        </p:sp>
        <p:sp>
          <p:nvSpPr>
            <p:cNvPr id="22" name="圆角矩形 21"/>
            <p:cNvSpPr/>
            <p:nvPr/>
          </p:nvSpPr>
          <p:spPr>
            <a:xfrm>
              <a:off x="3244272" y="4362651"/>
              <a:ext cx="2108200" cy="314202"/>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dirty="0">
                <a:latin typeface="Arial" pitchFamily="34" charset="0"/>
                <a:ea typeface="微软雅黑" pitchFamily="34" charset="-122"/>
                <a:cs typeface="Arial" pitchFamily="34" charset="0"/>
              </a:endParaRPr>
            </a:p>
          </p:txBody>
        </p:sp>
        <p:sp>
          <p:nvSpPr>
            <p:cNvPr id="23" name="文本框 22"/>
            <p:cNvSpPr txBox="1"/>
            <p:nvPr/>
          </p:nvSpPr>
          <p:spPr>
            <a:xfrm>
              <a:off x="5326614" y="4324968"/>
              <a:ext cx="673754" cy="393953"/>
            </a:xfrm>
            <a:prstGeom prst="rect">
              <a:avLst/>
            </a:prstGeom>
            <a:noFill/>
          </p:spPr>
          <p:txBody>
            <a:bodyPr wrap="square" rtlCol="0">
              <a:spAutoFit/>
            </a:bodyPr>
            <a:lstStyle/>
            <a:p>
              <a:pPr algn="ctr">
                <a:lnSpc>
                  <a:spcPct val="120000"/>
                </a:lnSpc>
              </a:pPr>
              <a:r>
                <a:rPr lang="en-US" altLang="zh-CN" sz="1100" dirty="0">
                  <a:solidFill>
                    <a:srgbClr val="333333"/>
                  </a:solidFill>
                  <a:latin typeface="Arial" pitchFamily="34" charset="0"/>
                  <a:ea typeface="微软雅黑" pitchFamily="34" charset="-122"/>
                  <a:cs typeface="Arial" pitchFamily="34" charset="0"/>
                </a:rPr>
                <a:t>60%</a:t>
              </a:r>
              <a:endParaRPr lang="zh-CN" altLang="en-US" sz="1100" baseline="-3000" dirty="0">
                <a:solidFill>
                  <a:srgbClr val="333333"/>
                </a:solidFill>
                <a:latin typeface="Arial" pitchFamily="34" charset="0"/>
                <a:ea typeface="微软雅黑" pitchFamily="34" charset="-122"/>
                <a:cs typeface="Arial" pitchFamily="34" charset="0"/>
              </a:endParaRPr>
            </a:p>
          </p:txBody>
        </p:sp>
      </p:grpSp>
      <p:grpSp>
        <p:nvGrpSpPr>
          <p:cNvPr id="24" name="组合 23"/>
          <p:cNvGrpSpPr/>
          <p:nvPr/>
        </p:nvGrpSpPr>
        <p:grpSpPr>
          <a:xfrm>
            <a:off x="1048604" y="1404963"/>
            <a:ext cx="1618841" cy="1647000"/>
            <a:chOff x="471707" y="1675770"/>
            <a:chExt cx="2158455" cy="2196000"/>
          </a:xfrm>
          <a:solidFill>
            <a:srgbClr val="5B9BD5"/>
          </a:solidFill>
        </p:grpSpPr>
        <p:grpSp>
          <p:nvGrpSpPr>
            <p:cNvPr id="25" name="组合 24"/>
            <p:cNvGrpSpPr>
              <a:grpSpLocks noChangeAspect="1"/>
            </p:cNvGrpSpPr>
            <p:nvPr/>
          </p:nvGrpSpPr>
          <p:grpSpPr>
            <a:xfrm>
              <a:off x="471707" y="1675770"/>
              <a:ext cx="2158455" cy="2196000"/>
              <a:chOff x="5397500" y="5734050"/>
              <a:chExt cx="365125" cy="371476"/>
            </a:xfrm>
            <a:grpFill/>
          </p:grpSpPr>
          <p:sp>
            <p:nvSpPr>
              <p:cNvPr id="29" name="Freeform 288"/>
              <p:cNvSpPr/>
              <p:nvPr/>
            </p:nvSpPr>
            <p:spPr bwMode="auto">
              <a:xfrm>
                <a:off x="5532438" y="5907088"/>
                <a:ext cx="71438" cy="68263"/>
              </a:xfrm>
              <a:custGeom>
                <a:avLst/>
                <a:gdLst>
                  <a:gd name="T0" fmla="*/ 45 w 45"/>
                  <a:gd name="T1" fmla="*/ 17 h 43"/>
                  <a:gd name="T2" fmla="*/ 17 w 45"/>
                  <a:gd name="T3" fmla="*/ 43 h 43"/>
                  <a:gd name="T4" fmla="*/ 0 w 45"/>
                  <a:gd name="T5" fmla="*/ 26 h 43"/>
                  <a:gd name="T6" fmla="*/ 29 w 45"/>
                  <a:gd name="T7" fmla="*/ 0 h 43"/>
                  <a:gd name="T8" fmla="*/ 45 w 45"/>
                  <a:gd name="T9" fmla="*/ 17 h 43"/>
                </a:gdLst>
                <a:ahLst/>
                <a:cxnLst>
                  <a:cxn ang="0">
                    <a:pos x="T0" y="T1"/>
                  </a:cxn>
                  <a:cxn ang="0">
                    <a:pos x="T2" y="T3"/>
                  </a:cxn>
                  <a:cxn ang="0">
                    <a:pos x="T4" y="T5"/>
                  </a:cxn>
                  <a:cxn ang="0">
                    <a:pos x="T6" y="T7"/>
                  </a:cxn>
                  <a:cxn ang="0">
                    <a:pos x="T8" y="T9"/>
                  </a:cxn>
                </a:cxnLst>
                <a:rect l="0" t="0" r="r" b="b"/>
                <a:pathLst>
                  <a:path w="45" h="43">
                    <a:moveTo>
                      <a:pt x="45" y="17"/>
                    </a:moveTo>
                    <a:lnTo>
                      <a:pt x="17" y="43"/>
                    </a:lnTo>
                    <a:lnTo>
                      <a:pt x="0" y="26"/>
                    </a:lnTo>
                    <a:lnTo>
                      <a:pt x="29" y="0"/>
                    </a:lnTo>
                    <a:lnTo>
                      <a:pt x="45" y="1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dirty="0">
                  <a:latin typeface="Arial" pitchFamily="34" charset="0"/>
                  <a:ea typeface="微软雅黑" pitchFamily="34" charset="-122"/>
                  <a:cs typeface="Arial" pitchFamily="34" charset="0"/>
                </a:endParaRPr>
              </a:p>
            </p:txBody>
          </p:sp>
          <p:sp>
            <p:nvSpPr>
              <p:cNvPr id="30" name="Freeform 289"/>
              <p:cNvSpPr>
                <a:spLocks noEditPoints="1"/>
              </p:cNvSpPr>
              <p:nvPr/>
            </p:nvSpPr>
            <p:spPr bwMode="auto">
              <a:xfrm>
                <a:off x="5537200" y="5734050"/>
                <a:ext cx="225425" cy="225425"/>
              </a:xfrm>
              <a:custGeom>
                <a:avLst/>
                <a:gdLst>
                  <a:gd name="T0" fmla="*/ 30 w 60"/>
                  <a:gd name="T1" fmla="*/ 0 h 60"/>
                  <a:gd name="T2" fmla="*/ 0 w 60"/>
                  <a:gd name="T3" fmla="*/ 30 h 60"/>
                  <a:gd name="T4" fmla="*/ 30 w 60"/>
                  <a:gd name="T5" fmla="*/ 60 h 60"/>
                  <a:gd name="T6" fmla="*/ 60 w 60"/>
                  <a:gd name="T7" fmla="*/ 30 h 60"/>
                  <a:gd name="T8" fmla="*/ 30 w 60"/>
                  <a:gd name="T9" fmla="*/ 0 h 60"/>
                  <a:gd name="T10" fmla="*/ 30 w 60"/>
                  <a:gd name="T11" fmla="*/ 51 h 60"/>
                  <a:gd name="T12" fmla="*/ 8 w 60"/>
                  <a:gd name="T13" fmla="*/ 30 h 60"/>
                  <a:gd name="T14" fmla="*/ 30 w 60"/>
                  <a:gd name="T15" fmla="*/ 8 h 60"/>
                  <a:gd name="T16" fmla="*/ 52 w 60"/>
                  <a:gd name="T17" fmla="*/ 30 h 60"/>
                  <a:gd name="T18" fmla="*/ 30 w 60"/>
                  <a:gd name="T19" fmla="*/ 51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0">
                    <a:moveTo>
                      <a:pt x="30" y="0"/>
                    </a:moveTo>
                    <a:cubicBezTo>
                      <a:pt x="13" y="0"/>
                      <a:pt x="0" y="13"/>
                      <a:pt x="0" y="30"/>
                    </a:cubicBezTo>
                    <a:cubicBezTo>
                      <a:pt x="0" y="47"/>
                      <a:pt x="13" y="60"/>
                      <a:pt x="30" y="60"/>
                    </a:cubicBezTo>
                    <a:cubicBezTo>
                      <a:pt x="47" y="60"/>
                      <a:pt x="60" y="47"/>
                      <a:pt x="60" y="30"/>
                    </a:cubicBezTo>
                    <a:cubicBezTo>
                      <a:pt x="60" y="13"/>
                      <a:pt x="47" y="0"/>
                      <a:pt x="30" y="0"/>
                    </a:cubicBezTo>
                    <a:close/>
                    <a:moveTo>
                      <a:pt x="30" y="51"/>
                    </a:moveTo>
                    <a:cubicBezTo>
                      <a:pt x="18" y="51"/>
                      <a:pt x="8" y="42"/>
                      <a:pt x="8" y="30"/>
                    </a:cubicBezTo>
                    <a:cubicBezTo>
                      <a:pt x="8" y="18"/>
                      <a:pt x="18" y="8"/>
                      <a:pt x="30" y="8"/>
                    </a:cubicBezTo>
                    <a:cubicBezTo>
                      <a:pt x="42" y="8"/>
                      <a:pt x="52" y="18"/>
                      <a:pt x="52" y="30"/>
                    </a:cubicBezTo>
                    <a:cubicBezTo>
                      <a:pt x="52" y="42"/>
                      <a:pt x="42" y="51"/>
                      <a:pt x="30" y="5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dirty="0">
                  <a:latin typeface="Arial" pitchFamily="34" charset="0"/>
                  <a:ea typeface="微软雅黑" pitchFamily="34" charset="-122"/>
                  <a:cs typeface="Arial" pitchFamily="34" charset="0"/>
                </a:endParaRPr>
              </a:p>
            </p:txBody>
          </p:sp>
          <p:sp>
            <p:nvSpPr>
              <p:cNvPr id="31" name="Freeform 291"/>
              <p:cNvSpPr/>
              <p:nvPr/>
            </p:nvSpPr>
            <p:spPr bwMode="auto">
              <a:xfrm>
                <a:off x="5397500" y="5951538"/>
                <a:ext cx="158750" cy="153988"/>
              </a:xfrm>
              <a:custGeom>
                <a:avLst/>
                <a:gdLst>
                  <a:gd name="T0" fmla="*/ 30 w 42"/>
                  <a:gd name="T1" fmla="*/ 0 h 41"/>
                  <a:gd name="T2" fmla="*/ 3 w 42"/>
                  <a:gd name="T3" fmla="*/ 26 h 41"/>
                  <a:gd name="T4" fmla="*/ 3 w 42"/>
                  <a:gd name="T5" fmla="*/ 38 h 41"/>
                  <a:gd name="T6" fmla="*/ 15 w 42"/>
                  <a:gd name="T7" fmla="*/ 38 h 41"/>
                  <a:gd name="T8" fmla="*/ 42 w 42"/>
                  <a:gd name="T9" fmla="*/ 12 h 41"/>
                  <a:gd name="T10" fmla="*/ 30 w 42"/>
                  <a:gd name="T11" fmla="*/ 0 h 41"/>
                </a:gdLst>
                <a:ahLst/>
                <a:cxnLst>
                  <a:cxn ang="0">
                    <a:pos x="T0" y="T1"/>
                  </a:cxn>
                  <a:cxn ang="0">
                    <a:pos x="T2" y="T3"/>
                  </a:cxn>
                  <a:cxn ang="0">
                    <a:pos x="T4" y="T5"/>
                  </a:cxn>
                  <a:cxn ang="0">
                    <a:pos x="T6" y="T7"/>
                  </a:cxn>
                  <a:cxn ang="0">
                    <a:pos x="T8" y="T9"/>
                  </a:cxn>
                  <a:cxn ang="0">
                    <a:pos x="T10" y="T11"/>
                  </a:cxn>
                </a:cxnLst>
                <a:rect l="0" t="0" r="r" b="b"/>
                <a:pathLst>
                  <a:path w="42" h="41">
                    <a:moveTo>
                      <a:pt x="30" y="0"/>
                    </a:moveTo>
                    <a:cubicBezTo>
                      <a:pt x="3" y="26"/>
                      <a:pt x="3" y="26"/>
                      <a:pt x="3" y="26"/>
                    </a:cubicBezTo>
                    <a:cubicBezTo>
                      <a:pt x="0" y="29"/>
                      <a:pt x="0" y="34"/>
                      <a:pt x="3" y="38"/>
                    </a:cubicBezTo>
                    <a:cubicBezTo>
                      <a:pt x="6" y="41"/>
                      <a:pt x="12" y="41"/>
                      <a:pt x="15" y="38"/>
                    </a:cubicBezTo>
                    <a:cubicBezTo>
                      <a:pt x="42" y="12"/>
                      <a:pt x="42" y="12"/>
                      <a:pt x="42" y="12"/>
                    </a:cubicBezTo>
                    <a:lnTo>
                      <a:pt x="3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dirty="0">
                  <a:latin typeface="Arial" pitchFamily="34" charset="0"/>
                  <a:ea typeface="微软雅黑" pitchFamily="34" charset="-122"/>
                  <a:cs typeface="Arial" pitchFamily="34" charset="0"/>
                </a:endParaRPr>
              </a:p>
            </p:txBody>
          </p:sp>
        </p:grpSp>
        <p:grpSp>
          <p:nvGrpSpPr>
            <p:cNvPr id="26" name="组合 25"/>
            <p:cNvGrpSpPr>
              <a:grpSpLocks noChangeAspect="1"/>
            </p:cNvGrpSpPr>
            <p:nvPr/>
          </p:nvGrpSpPr>
          <p:grpSpPr>
            <a:xfrm>
              <a:off x="1735995" y="2108076"/>
              <a:ext cx="462003" cy="468000"/>
              <a:chOff x="2665061" y="4979202"/>
              <a:chExt cx="284308" cy="288000"/>
            </a:xfrm>
            <a:grpFill/>
          </p:grpSpPr>
          <p:sp>
            <p:nvSpPr>
              <p:cNvPr id="27" name="Freeform 932"/>
              <p:cNvSpPr>
                <a:spLocks noEditPoints="1"/>
              </p:cNvSpPr>
              <p:nvPr/>
            </p:nvSpPr>
            <p:spPr bwMode="auto">
              <a:xfrm>
                <a:off x="2665061" y="4979202"/>
                <a:ext cx="284308" cy="288000"/>
              </a:xfrm>
              <a:custGeom>
                <a:avLst/>
                <a:gdLst>
                  <a:gd name="T0" fmla="*/ 70 w 98"/>
                  <a:gd name="T1" fmla="*/ 42 h 99"/>
                  <a:gd name="T2" fmla="*/ 66 w 98"/>
                  <a:gd name="T3" fmla="*/ 42 h 99"/>
                  <a:gd name="T4" fmla="*/ 41 w 98"/>
                  <a:gd name="T5" fmla="*/ 67 h 99"/>
                  <a:gd name="T6" fmla="*/ 41 w 98"/>
                  <a:gd name="T7" fmla="*/ 70 h 99"/>
                  <a:gd name="T8" fmla="*/ 70 w 98"/>
                  <a:gd name="T9" fmla="*/ 99 h 99"/>
                  <a:gd name="T10" fmla="*/ 98 w 98"/>
                  <a:gd name="T11" fmla="*/ 70 h 99"/>
                  <a:gd name="T12" fmla="*/ 70 w 98"/>
                  <a:gd name="T13" fmla="*/ 42 h 99"/>
                  <a:gd name="T14" fmla="*/ 70 w 98"/>
                  <a:gd name="T15" fmla="*/ 90 h 99"/>
                  <a:gd name="T16" fmla="*/ 50 w 98"/>
                  <a:gd name="T17" fmla="*/ 70 h 99"/>
                  <a:gd name="T18" fmla="*/ 70 w 98"/>
                  <a:gd name="T19" fmla="*/ 51 h 99"/>
                  <a:gd name="T20" fmla="*/ 89 w 98"/>
                  <a:gd name="T21" fmla="*/ 70 h 99"/>
                  <a:gd name="T22" fmla="*/ 70 w 98"/>
                  <a:gd name="T23" fmla="*/ 90 h 99"/>
                  <a:gd name="T24" fmla="*/ 57 w 98"/>
                  <a:gd name="T25" fmla="*/ 29 h 99"/>
                  <a:gd name="T26" fmla="*/ 28 w 98"/>
                  <a:gd name="T27" fmla="*/ 0 h 99"/>
                  <a:gd name="T28" fmla="*/ 0 w 98"/>
                  <a:gd name="T29" fmla="*/ 29 h 99"/>
                  <a:gd name="T30" fmla="*/ 28 w 98"/>
                  <a:gd name="T31" fmla="*/ 57 h 99"/>
                  <a:gd name="T32" fmla="*/ 32 w 98"/>
                  <a:gd name="T33" fmla="*/ 57 h 99"/>
                  <a:gd name="T34" fmla="*/ 56 w 98"/>
                  <a:gd name="T35" fmla="*/ 32 h 99"/>
                  <a:gd name="T36" fmla="*/ 57 w 98"/>
                  <a:gd name="T37" fmla="*/ 29 h 99"/>
                  <a:gd name="T38" fmla="*/ 28 w 98"/>
                  <a:gd name="T39" fmla="*/ 48 h 99"/>
                  <a:gd name="T40" fmla="*/ 8 w 98"/>
                  <a:gd name="T41" fmla="*/ 29 h 99"/>
                  <a:gd name="T42" fmla="*/ 28 w 98"/>
                  <a:gd name="T43" fmla="*/ 9 h 99"/>
                  <a:gd name="T44" fmla="*/ 48 w 98"/>
                  <a:gd name="T45" fmla="*/ 29 h 99"/>
                  <a:gd name="T46" fmla="*/ 28 w 98"/>
                  <a:gd name="T47" fmla="*/ 48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8" h="99">
                    <a:moveTo>
                      <a:pt x="70" y="42"/>
                    </a:moveTo>
                    <a:cubicBezTo>
                      <a:pt x="68" y="42"/>
                      <a:pt x="67" y="42"/>
                      <a:pt x="66" y="42"/>
                    </a:cubicBezTo>
                    <a:cubicBezTo>
                      <a:pt x="41" y="67"/>
                      <a:pt x="41" y="67"/>
                      <a:pt x="41" y="67"/>
                    </a:cubicBezTo>
                    <a:cubicBezTo>
                      <a:pt x="41" y="68"/>
                      <a:pt x="41" y="69"/>
                      <a:pt x="41" y="70"/>
                    </a:cubicBezTo>
                    <a:cubicBezTo>
                      <a:pt x="41" y="86"/>
                      <a:pt x="54" y="99"/>
                      <a:pt x="70" y="99"/>
                    </a:cubicBezTo>
                    <a:cubicBezTo>
                      <a:pt x="85" y="99"/>
                      <a:pt x="98" y="86"/>
                      <a:pt x="98" y="70"/>
                    </a:cubicBezTo>
                    <a:cubicBezTo>
                      <a:pt x="98" y="55"/>
                      <a:pt x="85" y="42"/>
                      <a:pt x="70" y="42"/>
                    </a:cubicBezTo>
                    <a:close/>
                    <a:moveTo>
                      <a:pt x="70" y="90"/>
                    </a:moveTo>
                    <a:cubicBezTo>
                      <a:pt x="59" y="90"/>
                      <a:pt x="50" y="81"/>
                      <a:pt x="50" y="70"/>
                    </a:cubicBezTo>
                    <a:cubicBezTo>
                      <a:pt x="50" y="59"/>
                      <a:pt x="59" y="51"/>
                      <a:pt x="70" y="51"/>
                    </a:cubicBezTo>
                    <a:cubicBezTo>
                      <a:pt x="81" y="51"/>
                      <a:pt x="89" y="59"/>
                      <a:pt x="89" y="70"/>
                    </a:cubicBezTo>
                    <a:cubicBezTo>
                      <a:pt x="89" y="81"/>
                      <a:pt x="81" y="90"/>
                      <a:pt x="70" y="90"/>
                    </a:cubicBezTo>
                    <a:close/>
                    <a:moveTo>
                      <a:pt x="57" y="29"/>
                    </a:moveTo>
                    <a:cubicBezTo>
                      <a:pt x="57" y="13"/>
                      <a:pt x="44" y="0"/>
                      <a:pt x="28" y="0"/>
                    </a:cubicBezTo>
                    <a:cubicBezTo>
                      <a:pt x="12" y="0"/>
                      <a:pt x="0" y="13"/>
                      <a:pt x="0" y="29"/>
                    </a:cubicBezTo>
                    <a:cubicBezTo>
                      <a:pt x="0" y="44"/>
                      <a:pt x="12" y="57"/>
                      <a:pt x="28" y="57"/>
                    </a:cubicBezTo>
                    <a:cubicBezTo>
                      <a:pt x="29" y="57"/>
                      <a:pt x="31" y="57"/>
                      <a:pt x="32" y="57"/>
                    </a:cubicBezTo>
                    <a:cubicBezTo>
                      <a:pt x="56" y="32"/>
                      <a:pt x="56" y="32"/>
                      <a:pt x="56" y="32"/>
                    </a:cubicBezTo>
                    <a:cubicBezTo>
                      <a:pt x="56" y="31"/>
                      <a:pt x="57" y="30"/>
                      <a:pt x="57" y="29"/>
                    </a:cubicBezTo>
                    <a:close/>
                    <a:moveTo>
                      <a:pt x="28" y="48"/>
                    </a:moveTo>
                    <a:cubicBezTo>
                      <a:pt x="17" y="48"/>
                      <a:pt x="8" y="40"/>
                      <a:pt x="8" y="29"/>
                    </a:cubicBezTo>
                    <a:cubicBezTo>
                      <a:pt x="8" y="18"/>
                      <a:pt x="17" y="9"/>
                      <a:pt x="28" y="9"/>
                    </a:cubicBezTo>
                    <a:cubicBezTo>
                      <a:pt x="39" y="9"/>
                      <a:pt x="48" y="18"/>
                      <a:pt x="48" y="29"/>
                    </a:cubicBezTo>
                    <a:cubicBezTo>
                      <a:pt x="48" y="40"/>
                      <a:pt x="39" y="48"/>
                      <a:pt x="28" y="4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dirty="0">
                  <a:ln>
                    <a:solidFill>
                      <a:schemeClr val="bg2">
                        <a:lumMod val="25000"/>
                      </a:schemeClr>
                    </a:solidFill>
                  </a:ln>
                  <a:solidFill>
                    <a:schemeClr val="bg1"/>
                  </a:solidFill>
                  <a:latin typeface="Arial" pitchFamily="34" charset="0"/>
                  <a:ea typeface="微软雅黑" pitchFamily="34" charset="-122"/>
                  <a:cs typeface="Arial" pitchFamily="34" charset="0"/>
                </a:endParaRPr>
              </a:p>
            </p:txBody>
          </p:sp>
          <p:sp>
            <p:nvSpPr>
              <p:cNvPr id="28" name="Freeform 933"/>
              <p:cNvSpPr/>
              <p:nvPr/>
            </p:nvSpPr>
            <p:spPr bwMode="auto">
              <a:xfrm>
                <a:off x="2697060" y="5013664"/>
                <a:ext cx="220308" cy="219077"/>
              </a:xfrm>
              <a:custGeom>
                <a:avLst/>
                <a:gdLst>
                  <a:gd name="T0" fmla="*/ 179 w 179"/>
                  <a:gd name="T1" fmla="*/ 12 h 178"/>
                  <a:gd name="T2" fmla="*/ 14 w 179"/>
                  <a:gd name="T3" fmla="*/ 178 h 178"/>
                  <a:gd name="T4" fmla="*/ 0 w 179"/>
                  <a:gd name="T5" fmla="*/ 166 h 178"/>
                  <a:gd name="T6" fmla="*/ 165 w 179"/>
                  <a:gd name="T7" fmla="*/ 0 h 178"/>
                  <a:gd name="T8" fmla="*/ 179 w 179"/>
                  <a:gd name="T9" fmla="*/ 12 h 178"/>
                </a:gdLst>
                <a:ahLst/>
                <a:cxnLst>
                  <a:cxn ang="0">
                    <a:pos x="T0" y="T1"/>
                  </a:cxn>
                  <a:cxn ang="0">
                    <a:pos x="T2" y="T3"/>
                  </a:cxn>
                  <a:cxn ang="0">
                    <a:pos x="T4" y="T5"/>
                  </a:cxn>
                  <a:cxn ang="0">
                    <a:pos x="T6" y="T7"/>
                  </a:cxn>
                  <a:cxn ang="0">
                    <a:pos x="T8" y="T9"/>
                  </a:cxn>
                </a:cxnLst>
                <a:rect l="0" t="0" r="r" b="b"/>
                <a:pathLst>
                  <a:path w="179" h="178">
                    <a:moveTo>
                      <a:pt x="179" y="12"/>
                    </a:moveTo>
                    <a:lnTo>
                      <a:pt x="14" y="178"/>
                    </a:lnTo>
                    <a:lnTo>
                      <a:pt x="0" y="166"/>
                    </a:lnTo>
                    <a:lnTo>
                      <a:pt x="165" y="0"/>
                    </a:lnTo>
                    <a:lnTo>
                      <a:pt x="179" y="1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dirty="0">
                  <a:ln>
                    <a:solidFill>
                      <a:schemeClr val="bg2">
                        <a:lumMod val="75000"/>
                      </a:schemeClr>
                    </a:solidFill>
                  </a:ln>
                  <a:latin typeface="Arial" pitchFamily="34" charset="0"/>
                  <a:ea typeface="微软雅黑" pitchFamily="34" charset="-122"/>
                  <a:cs typeface="Arial" pitchFamily="34" charset="0"/>
                </a:endParaRPr>
              </a:p>
            </p:txBody>
          </p:sp>
        </p:grpSp>
      </p:grpSp>
      <p:grpSp>
        <p:nvGrpSpPr>
          <p:cNvPr id="32" name="组合 31"/>
          <p:cNvGrpSpPr/>
          <p:nvPr/>
        </p:nvGrpSpPr>
        <p:grpSpPr>
          <a:xfrm>
            <a:off x="1056161" y="3065487"/>
            <a:ext cx="1618841" cy="1647000"/>
            <a:chOff x="478903" y="4355475"/>
            <a:chExt cx="2158455" cy="2196000"/>
          </a:xfrm>
          <a:solidFill>
            <a:srgbClr val="ED7D31"/>
          </a:solidFill>
        </p:grpSpPr>
        <p:grpSp>
          <p:nvGrpSpPr>
            <p:cNvPr id="33" name="组合 32"/>
            <p:cNvGrpSpPr>
              <a:grpSpLocks noChangeAspect="1"/>
            </p:cNvGrpSpPr>
            <p:nvPr/>
          </p:nvGrpSpPr>
          <p:grpSpPr>
            <a:xfrm>
              <a:off x="1795203" y="4733013"/>
              <a:ext cx="366333" cy="576000"/>
              <a:chOff x="2257888" y="5547128"/>
              <a:chExt cx="137373" cy="216000"/>
            </a:xfrm>
            <a:grpFill/>
          </p:grpSpPr>
          <p:sp>
            <p:nvSpPr>
              <p:cNvPr id="38" name="Freeform 69"/>
              <p:cNvSpPr/>
              <p:nvPr/>
            </p:nvSpPr>
            <p:spPr bwMode="auto">
              <a:xfrm>
                <a:off x="2257888" y="5547128"/>
                <a:ext cx="137373" cy="140987"/>
              </a:xfrm>
              <a:custGeom>
                <a:avLst/>
                <a:gdLst>
                  <a:gd name="T0" fmla="*/ 57 w 64"/>
                  <a:gd name="T1" fmla="*/ 37 h 66"/>
                  <a:gd name="T2" fmla="*/ 43 w 64"/>
                  <a:gd name="T3" fmla="*/ 12 h 66"/>
                  <a:gd name="T4" fmla="*/ 39 w 64"/>
                  <a:gd name="T5" fmla="*/ 6 h 66"/>
                  <a:gd name="T6" fmla="*/ 25 w 64"/>
                  <a:gd name="T7" fmla="*/ 6 h 66"/>
                  <a:gd name="T8" fmla="*/ 22 w 64"/>
                  <a:gd name="T9" fmla="*/ 12 h 66"/>
                  <a:gd name="T10" fmla="*/ 8 w 64"/>
                  <a:gd name="T11" fmla="*/ 37 h 66"/>
                  <a:gd name="T12" fmla="*/ 4 w 64"/>
                  <a:gd name="T13" fmla="*/ 43 h 66"/>
                  <a:gd name="T14" fmla="*/ 11 w 64"/>
                  <a:gd name="T15" fmla="*/ 55 h 66"/>
                  <a:gd name="T16" fmla="*/ 18 w 64"/>
                  <a:gd name="T17" fmla="*/ 55 h 66"/>
                  <a:gd name="T18" fmla="*/ 19 w 64"/>
                  <a:gd name="T19" fmla="*/ 55 h 66"/>
                  <a:gd name="T20" fmla="*/ 19 w 64"/>
                  <a:gd name="T21" fmla="*/ 66 h 66"/>
                  <a:gd name="T22" fmla="*/ 32 w 64"/>
                  <a:gd name="T23" fmla="*/ 62 h 66"/>
                  <a:gd name="T24" fmla="*/ 32 w 64"/>
                  <a:gd name="T25" fmla="*/ 62 h 66"/>
                  <a:gd name="T26" fmla="*/ 46 w 64"/>
                  <a:gd name="T27" fmla="*/ 66 h 66"/>
                  <a:gd name="T28" fmla="*/ 46 w 64"/>
                  <a:gd name="T29" fmla="*/ 55 h 66"/>
                  <a:gd name="T30" fmla="*/ 46 w 64"/>
                  <a:gd name="T31" fmla="*/ 55 h 66"/>
                  <a:gd name="T32" fmla="*/ 53 w 64"/>
                  <a:gd name="T33" fmla="*/ 55 h 66"/>
                  <a:gd name="T34" fmla="*/ 60 w 64"/>
                  <a:gd name="T35" fmla="*/ 43 h 66"/>
                  <a:gd name="T36" fmla="*/ 57 w 64"/>
                  <a:gd name="T37" fmla="*/ 37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 h="66">
                    <a:moveTo>
                      <a:pt x="57" y="37"/>
                    </a:moveTo>
                    <a:cubicBezTo>
                      <a:pt x="53" y="30"/>
                      <a:pt x="47" y="19"/>
                      <a:pt x="43" y="12"/>
                    </a:cubicBezTo>
                    <a:cubicBezTo>
                      <a:pt x="39" y="6"/>
                      <a:pt x="39" y="6"/>
                      <a:pt x="39" y="6"/>
                    </a:cubicBezTo>
                    <a:cubicBezTo>
                      <a:pt x="35" y="0"/>
                      <a:pt x="29" y="0"/>
                      <a:pt x="25" y="6"/>
                    </a:cubicBezTo>
                    <a:cubicBezTo>
                      <a:pt x="22" y="12"/>
                      <a:pt x="22" y="12"/>
                      <a:pt x="22" y="12"/>
                    </a:cubicBezTo>
                    <a:cubicBezTo>
                      <a:pt x="18" y="19"/>
                      <a:pt x="11" y="30"/>
                      <a:pt x="8" y="37"/>
                    </a:cubicBezTo>
                    <a:cubicBezTo>
                      <a:pt x="4" y="43"/>
                      <a:pt x="4" y="43"/>
                      <a:pt x="4" y="43"/>
                    </a:cubicBezTo>
                    <a:cubicBezTo>
                      <a:pt x="0" y="50"/>
                      <a:pt x="3" y="55"/>
                      <a:pt x="11" y="55"/>
                    </a:cubicBezTo>
                    <a:cubicBezTo>
                      <a:pt x="18" y="55"/>
                      <a:pt x="18" y="55"/>
                      <a:pt x="18" y="55"/>
                    </a:cubicBezTo>
                    <a:cubicBezTo>
                      <a:pt x="19" y="55"/>
                      <a:pt x="19" y="55"/>
                      <a:pt x="19" y="55"/>
                    </a:cubicBezTo>
                    <a:cubicBezTo>
                      <a:pt x="19" y="66"/>
                      <a:pt x="19" y="66"/>
                      <a:pt x="19" y="66"/>
                    </a:cubicBezTo>
                    <a:cubicBezTo>
                      <a:pt x="23" y="63"/>
                      <a:pt x="27" y="62"/>
                      <a:pt x="32" y="62"/>
                    </a:cubicBezTo>
                    <a:cubicBezTo>
                      <a:pt x="32" y="62"/>
                      <a:pt x="32" y="62"/>
                      <a:pt x="32" y="62"/>
                    </a:cubicBezTo>
                    <a:cubicBezTo>
                      <a:pt x="37" y="62"/>
                      <a:pt x="42" y="63"/>
                      <a:pt x="46" y="66"/>
                    </a:cubicBezTo>
                    <a:cubicBezTo>
                      <a:pt x="46" y="55"/>
                      <a:pt x="46" y="55"/>
                      <a:pt x="46" y="55"/>
                    </a:cubicBezTo>
                    <a:cubicBezTo>
                      <a:pt x="46" y="55"/>
                      <a:pt x="46" y="55"/>
                      <a:pt x="46" y="55"/>
                    </a:cubicBezTo>
                    <a:cubicBezTo>
                      <a:pt x="53" y="55"/>
                      <a:pt x="53" y="55"/>
                      <a:pt x="53" y="55"/>
                    </a:cubicBezTo>
                    <a:cubicBezTo>
                      <a:pt x="61" y="55"/>
                      <a:pt x="64" y="49"/>
                      <a:pt x="60" y="43"/>
                    </a:cubicBezTo>
                    <a:lnTo>
                      <a:pt x="57" y="37"/>
                    </a:lnTo>
                    <a:close/>
                  </a:path>
                </a:pathLst>
              </a:custGeom>
              <a:grpFill/>
              <a:ln w="9525">
                <a:noFill/>
                <a:round/>
              </a:ln>
            </p:spPr>
            <p:txBody>
              <a:bodyPr vert="horz" wrap="square" lIns="91440" tIns="45720" rIns="91440" bIns="45720" numCol="1" anchor="t" anchorCtr="0" compatLnSpc="1"/>
              <a:lstStyle/>
              <a:p>
                <a:endParaRPr lang="zh-CN" altLang="en-US" sz="1865" dirty="0">
                  <a:latin typeface="Arial" pitchFamily="34" charset="0"/>
                  <a:ea typeface="微软雅黑" pitchFamily="34" charset="-122"/>
                  <a:cs typeface="Arial" pitchFamily="34" charset="0"/>
                </a:endParaRPr>
              </a:p>
            </p:txBody>
          </p:sp>
          <p:sp>
            <p:nvSpPr>
              <p:cNvPr id="39" name="Freeform 70"/>
              <p:cNvSpPr/>
              <p:nvPr/>
            </p:nvSpPr>
            <p:spPr bwMode="auto">
              <a:xfrm>
                <a:off x="2290424" y="5688115"/>
                <a:ext cx="75013" cy="75013"/>
              </a:xfrm>
              <a:custGeom>
                <a:avLst/>
                <a:gdLst>
                  <a:gd name="T0" fmla="*/ 17 w 35"/>
                  <a:gd name="T1" fmla="*/ 0 h 35"/>
                  <a:gd name="T2" fmla="*/ 17 w 35"/>
                  <a:gd name="T3" fmla="*/ 0 h 35"/>
                  <a:gd name="T4" fmla="*/ 17 w 35"/>
                  <a:gd name="T5" fmla="*/ 0 h 35"/>
                  <a:gd name="T6" fmla="*/ 17 w 35"/>
                  <a:gd name="T7" fmla="*/ 0 h 35"/>
                  <a:gd name="T8" fmla="*/ 17 w 35"/>
                  <a:gd name="T9" fmla="*/ 0 h 35"/>
                  <a:gd name="T10" fmla="*/ 4 w 35"/>
                  <a:gd name="T11" fmla="*/ 6 h 35"/>
                  <a:gd name="T12" fmla="*/ 0 w 35"/>
                  <a:gd name="T13" fmla="*/ 17 h 35"/>
                  <a:gd name="T14" fmla="*/ 0 w 35"/>
                  <a:gd name="T15" fmla="*/ 17 h 35"/>
                  <a:gd name="T16" fmla="*/ 17 w 35"/>
                  <a:gd name="T17" fmla="*/ 35 h 35"/>
                  <a:gd name="T18" fmla="*/ 17 w 35"/>
                  <a:gd name="T19" fmla="*/ 35 h 35"/>
                  <a:gd name="T20" fmla="*/ 35 w 35"/>
                  <a:gd name="T21" fmla="*/ 17 h 35"/>
                  <a:gd name="T22" fmla="*/ 35 w 35"/>
                  <a:gd name="T23" fmla="*/ 17 h 35"/>
                  <a:gd name="T24" fmla="*/ 31 w 35"/>
                  <a:gd name="T25" fmla="*/ 6 h 35"/>
                  <a:gd name="T26" fmla="*/ 17 w 35"/>
                  <a:gd name="T27"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 h="35">
                    <a:moveTo>
                      <a:pt x="17" y="0"/>
                    </a:moveTo>
                    <a:cubicBezTo>
                      <a:pt x="17" y="0"/>
                      <a:pt x="17" y="0"/>
                      <a:pt x="17" y="0"/>
                    </a:cubicBezTo>
                    <a:cubicBezTo>
                      <a:pt x="17" y="0"/>
                      <a:pt x="17" y="0"/>
                      <a:pt x="17" y="0"/>
                    </a:cubicBezTo>
                    <a:cubicBezTo>
                      <a:pt x="17" y="0"/>
                      <a:pt x="17" y="0"/>
                      <a:pt x="17" y="0"/>
                    </a:cubicBezTo>
                    <a:cubicBezTo>
                      <a:pt x="17" y="0"/>
                      <a:pt x="17" y="0"/>
                      <a:pt x="17" y="0"/>
                    </a:cubicBezTo>
                    <a:cubicBezTo>
                      <a:pt x="12" y="0"/>
                      <a:pt x="7" y="2"/>
                      <a:pt x="4" y="6"/>
                    </a:cubicBezTo>
                    <a:cubicBezTo>
                      <a:pt x="1" y="9"/>
                      <a:pt x="0" y="13"/>
                      <a:pt x="0" y="17"/>
                    </a:cubicBezTo>
                    <a:cubicBezTo>
                      <a:pt x="0" y="17"/>
                      <a:pt x="0" y="17"/>
                      <a:pt x="0" y="17"/>
                    </a:cubicBezTo>
                    <a:cubicBezTo>
                      <a:pt x="0" y="27"/>
                      <a:pt x="8" y="35"/>
                      <a:pt x="17" y="35"/>
                    </a:cubicBezTo>
                    <a:cubicBezTo>
                      <a:pt x="17" y="35"/>
                      <a:pt x="17" y="35"/>
                      <a:pt x="17" y="35"/>
                    </a:cubicBezTo>
                    <a:cubicBezTo>
                      <a:pt x="27" y="35"/>
                      <a:pt x="35" y="27"/>
                      <a:pt x="35" y="17"/>
                    </a:cubicBezTo>
                    <a:cubicBezTo>
                      <a:pt x="35" y="17"/>
                      <a:pt x="35" y="17"/>
                      <a:pt x="35" y="17"/>
                    </a:cubicBezTo>
                    <a:cubicBezTo>
                      <a:pt x="35" y="13"/>
                      <a:pt x="33" y="9"/>
                      <a:pt x="31" y="6"/>
                    </a:cubicBezTo>
                    <a:cubicBezTo>
                      <a:pt x="27" y="2"/>
                      <a:pt x="23" y="0"/>
                      <a:pt x="17" y="0"/>
                    </a:cubicBezTo>
                    <a:close/>
                  </a:path>
                </a:pathLst>
              </a:custGeom>
              <a:grpFill/>
              <a:ln w="9525">
                <a:noFill/>
                <a:round/>
              </a:ln>
            </p:spPr>
            <p:txBody>
              <a:bodyPr vert="horz" wrap="square" lIns="91440" tIns="45720" rIns="91440" bIns="45720" numCol="1" anchor="t" anchorCtr="0" compatLnSpc="1"/>
              <a:lstStyle/>
              <a:p>
                <a:endParaRPr lang="zh-CN" altLang="en-US" sz="1865" dirty="0">
                  <a:latin typeface="Arial" pitchFamily="34" charset="0"/>
                  <a:ea typeface="微软雅黑" pitchFamily="34" charset="-122"/>
                  <a:cs typeface="Arial" pitchFamily="34" charset="0"/>
                </a:endParaRPr>
              </a:p>
            </p:txBody>
          </p:sp>
        </p:grpSp>
        <p:grpSp>
          <p:nvGrpSpPr>
            <p:cNvPr id="34" name="组合 33"/>
            <p:cNvGrpSpPr>
              <a:grpSpLocks noChangeAspect="1"/>
            </p:cNvGrpSpPr>
            <p:nvPr/>
          </p:nvGrpSpPr>
          <p:grpSpPr>
            <a:xfrm>
              <a:off x="478903" y="4355475"/>
              <a:ext cx="2158455" cy="2196000"/>
              <a:chOff x="5397500" y="5734050"/>
              <a:chExt cx="365125" cy="371476"/>
            </a:xfrm>
            <a:grpFill/>
          </p:grpSpPr>
          <p:sp>
            <p:nvSpPr>
              <p:cNvPr id="35" name="Freeform 288"/>
              <p:cNvSpPr/>
              <p:nvPr/>
            </p:nvSpPr>
            <p:spPr bwMode="auto">
              <a:xfrm>
                <a:off x="5532438" y="5907088"/>
                <a:ext cx="71438" cy="68263"/>
              </a:xfrm>
              <a:custGeom>
                <a:avLst/>
                <a:gdLst>
                  <a:gd name="T0" fmla="*/ 45 w 45"/>
                  <a:gd name="T1" fmla="*/ 17 h 43"/>
                  <a:gd name="T2" fmla="*/ 17 w 45"/>
                  <a:gd name="T3" fmla="*/ 43 h 43"/>
                  <a:gd name="T4" fmla="*/ 0 w 45"/>
                  <a:gd name="T5" fmla="*/ 26 h 43"/>
                  <a:gd name="T6" fmla="*/ 29 w 45"/>
                  <a:gd name="T7" fmla="*/ 0 h 43"/>
                  <a:gd name="T8" fmla="*/ 45 w 45"/>
                  <a:gd name="T9" fmla="*/ 17 h 43"/>
                </a:gdLst>
                <a:ahLst/>
                <a:cxnLst>
                  <a:cxn ang="0">
                    <a:pos x="T0" y="T1"/>
                  </a:cxn>
                  <a:cxn ang="0">
                    <a:pos x="T2" y="T3"/>
                  </a:cxn>
                  <a:cxn ang="0">
                    <a:pos x="T4" y="T5"/>
                  </a:cxn>
                  <a:cxn ang="0">
                    <a:pos x="T6" y="T7"/>
                  </a:cxn>
                  <a:cxn ang="0">
                    <a:pos x="T8" y="T9"/>
                  </a:cxn>
                </a:cxnLst>
                <a:rect l="0" t="0" r="r" b="b"/>
                <a:pathLst>
                  <a:path w="45" h="43">
                    <a:moveTo>
                      <a:pt x="45" y="17"/>
                    </a:moveTo>
                    <a:lnTo>
                      <a:pt x="17" y="43"/>
                    </a:lnTo>
                    <a:lnTo>
                      <a:pt x="0" y="26"/>
                    </a:lnTo>
                    <a:lnTo>
                      <a:pt x="29" y="0"/>
                    </a:lnTo>
                    <a:lnTo>
                      <a:pt x="45" y="17"/>
                    </a:lnTo>
                    <a:close/>
                  </a:path>
                </a:pathLst>
              </a:custGeom>
              <a:grpFill/>
              <a:ln w="9525">
                <a:noFill/>
                <a:round/>
              </a:ln>
            </p:spPr>
            <p:txBody>
              <a:bodyPr vert="horz" wrap="square" lIns="91440" tIns="45720" rIns="91440" bIns="45720" numCol="1" anchor="t" anchorCtr="0" compatLnSpc="1"/>
              <a:lstStyle/>
              <a:p>
                <a:endParaRPr lang="zh-CN" altLang="en-US" sz="1865" dirty="0">
                  <a:latin typeface="Arial" pitchFamily="34" charset="0"/>
                  <a:ea typeface="微软雅黑" pitchFamily="34" charset="-122"/>
                  <a:cs typeface="Arial" pitchFamily="34" charset="0"/>
                </a:endParaRPr>
              </a:p>
            </p:txBody>
          </p:sp>
          <p:sp>
            <p:nvSpPr>
              <p:cNvPr id="36" name="Freeform 289"/>
              <p:cNvSpPr>
                <a:spLocks noEditPoints="1"/>
              </p:cNvSpPr>
              <p:nvPr/>
            </p:nvSpPr>
            <p:spPr bwMode="auto">
              <a:xfrm>
                <a:off x="5537200" y="5734050"/>
                <a:ext cx="225425" cy="225425"/>
              </a:xfrm>
              <a:custGeom>
                <a:avLst/>
                <a:gdLst>
                  <a:gd name="T0" fmla="*/ 30 w 60"/>
                  <a:gd name="T1" fmla="*/ 0 h 60"/>
                  <a:gd name="T2" fmla="*/ 0 w 60"/>
                  <a:gd name="T3" fmla="*/ 30 h 60"/>
                  <a:gd name="T4" fmla="*/ 30 w 60"/>
                  <a:gd name="T5" fmla="*/ 60 h 60"/>
                  <a:gd name="T6" fmla="*/ 60 w 60"/>
                  <a:gd name="T7" fmla="*/ 30 h 60"/>
                  <a:gd name="T8" fmla="*/ 30 w 60"/>
                  <a:gd name="T9" fmla="*/ 0 h 60"/>
                  <a:gd name="T10" fmla="*/ 30 w 60"/>
                  <a:gd name="T11" fmla="*/ 51 h 60"/>
                  <a:gd name="T12" fmla="*/ 8 w 60"/>
                  <a:gd name="T13" fmla="*/ 30 h 60"/>
                  <a:gd name="T14" fmla="*/ 30 w 60"/>
                  <a:gd name="T15" fmla="*/ 8 h 60"/>
                  <a:gd name="T16" fmla="*/ 52 w 60"/>
                  <a:gd name="T17" fmla="*/ 30 h 60"/>
                  <a:gd name="T18" fmla="*/ 30 w 60"/>
                  <a:gd name="T19" fmla="*/ 51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0">
                    <a:moveTo>
                      <a:pt x="30" y="0"/>
                    </a:moveTo>
                    <a:cubicBezTo>
                      <a:pt x="13" y="0"/>
                      <a:pt x="0" y="13"/>
                      <a:pt x="0" y="30"/>
                    </a:cubicBezTo>
                    <a:cubicBezTo>
                      <a:pt x="0" y="47"/>
                      <a:pt x="13" y="60"/>
                      <a:pt x="30" y="60"/>
                    </a:cubicBezTo>
                    <a:cubicBezTo>
                      <a:pt x="47" y="60"/>
                      <a:pt x="60" y="47"/>
                      <a:pt x="60" y="30"/>
                    </a:cubicBezTo>
                    <a:cubicBezTo>
                      <a:pt x="60" y="13"/>
                      <a:pt x="47" y="0"/>
                      <a:pt x="30" y="0"/>
                    </a:cubicBezTo>
                    <a:close/>
                    <a:moveTo>
                      <a:pt x="30" y="51"/>
                    </a:moveTo>
                    <a:cubicBezTo>
                      <a:pt x="18" y="51"/>
                      <a:pt x="8" y="42"/>
                      <a:pt x="8" y="30"/>
                    </a:cubicBezTo>
                    <a:cubicBezTo>
                      <a:pt x="8" y="18"/>
                      <a:pt x="18" y="8"/>
                      <a:pt x="30" y="8"/>
                    </a:cubicBezTo>
                    <a:cubicBezTo>
                      <a:pt x="42" y="8"/>
                      <a:pt x="52" y="18"/>
                      <a:pt x="52" y="30"/>
                    </a:cubicBezTo>
                    <a:cubicBezTo>
                      <a:pt x="52" y="42"/>
                      <a:pt x="42" y="51"/>
                      <a:pt x="30" y="51"/>
                    </a:cubicBezTo>
                    <a:close/>
                  </a:path>
                </a:pathLst>
              </a:custGeom>
              <a:grpFill/>
              <a:ln w="9525">
                <a:noFill/>
                <a:round/>
              </a:ln>
            </p:spPr>
            <p:txBody>
              <a:bodyPr vert="horz" wrap="square" lIns="91440" tIns="45720" rIns="91440" bIns="45720" numCol="1" anchor="t" anchorCtr="0" compatLnSpc="1"/>
              <a:lstStyle/>
              <a:p>
                <a:endParaRPr lang="zh-CN" altLang="en-US" sz="1865" dirty="0">
                  <a:latin typeface="Arial" pitchFamily="34" charset="0"/>
                  <a:ea typeface="微软雅黑" pitchFamily="34" charset="-122"/>
                  <a:cs typeface="Arial" pitchFamily="34" charset="0"/>
                </a:endParaRPr>
              </a:p>
            </p:txBody>
          </p:sp>
          <p:sp>
            <p:nvSpPr>
              <p:cNvPr id="37" name="Freeform 291"/>
              <p:cNvSpPr/>
              <p:nvPr/>
            </p:nvSpPr>
            <p:spPr bwMode="auto">
              <a:xfrm>
                <a:off x="5397500" y="5951538"/>
                <a:ext cx="158750" cy="153988"/>
              </a:xfrm>
              <a:custGeom>
                <a:avLst/>
                <a:gdLst>
                  <a:gd name="T0" fmla="*/ 30 w 42"/>
                  <a:gd name="T1" fmla="*/ 0 h 41"/>
                  <a:gd name="T2" fmla="*/ 3 w 42"/>
                  <a:gd name="T3" fmla="*/ 26 h 41"/>
                  <a:gd name="T4" fmla="*/ 3 w 42"/>
                  <a:gd name="T5" fmla="*/ 38 h 41"/>
                  <a:gd name="T6" fmla="*/ 15 w 42"/>
                  <a:gd name="T7" fmla="*/ 38 h 41"/>
                  <a:gd name="T8" fmla="*/ 42 w 42"/>
                  <a:gd name="T9" fmla="*/ 12 h 41"/>
                  <a:gd name="T10" fmla="*/ 30 w 42"/>
                  <a:gd name="T11" fmla="*/ 0 h 41"/>
                </a:gdLst>
                <a:ahLst/>
                <a:cxnLst>
                  <a:cxn ang="0">
                    <a:pos x="T0" y="T1"/>
                  </a:cxn>
                  <a:cxn ang="0">
                    <a:pos x="T2" y="T3"/>
                  </a:cxn>
                  <a:cxn ang="0">
                    <a:pos x="T4" y="T5"/>
                  </a:cxn>
                  <a:cxn ang="0">
                    <a:pos x="T6" y="T7"/>
                  </a:cxn>
                  <a:cxn ang="0">
                    <a:pos x="T8" y="T9"/>
                  </a:cxn>
                  <a:cxn ang="0">
                    <a:pos x="T10" y="T11"/>
                  </a:cxn>
                </a:cxnLst>
                <a:rect l="0" t="0" r="r" b="b"/>
                <a:pathLst>
                  <a:path w="42" h="41">
                    <a:moveTo>
                      <a:pt x="30" y="0"/>
                    </a:moveTo>
                    <a:cubicBezTo>
                      <a:pt x="3" y="26"/>
                      <a:pt x="3" y="26"/>
                      <a:pt x="3" y="26"/>
                    </a:cubicBezTo>
                    <a:cubicBezTo>
                      <a:pt x="0" y="29"/>
                      <a:pt x="0" y="34"/>
                      <a:pt x="3" y="38"/>
                    </a:cubicBezTo>
                    <a:cubicBezTo>
                      <a:pt x="6" y="41"/>
                      <a:pt x="12" y="41"/>
                      <a:pt x="15" y="38"/>
                    </a:cubicBezTo>
                    <a:cubicBezTo>
                      <a:pt x="42" y="12"/>
                      <a:pt x="42" y="12"/>
                      <a:pt x="42" y="12"/>
                    </a:cubicBezTo>
                    <a:lnTo>
                      <a:pt x="30" y="0"/>
                    </a:lnTo>
                    <a:close/>
                  </a:path>
                </a:pathLst>
              </a:custGeom>
              <a:grpFill/>
              <a:ln w="9525">
                <a:noFill/>
                <a:round/>
              </a:ln>
            </p:spPr>
            <p:txBody>
              <a:bodyPr vert="horz" wrap="square" lIns="91440" tIns="45720" rIns="91440" bIns="45720" numCol="1" anchor="t" anchorCtr="0" compatLnSpc="1"/>
              <a:lstStyle/>
              <a:p>
                <a:endParaRPr lang="zh-CN" altLang="en-US" sz="1865" dirty="0">
                  <a:latin typeface="Arial" pitchFamily="34" charset="0"/>
                  <a:ea typeface="微软雅黑" pitchFamily="34" charset="-122"/>
                  <a:cs typeface="Arial" pitchFamily="34" charset="0"/>
                </a:endParaRPr>
              </a:p>
            </p:txBody>
          </p:sp>
        </p:grpSp>
      </p:grpSp>
      <p:sp>
        <p:nvSpPr>
          <p:cNvPr id="40" name="矩形 39"/>
          <p:cNvSpPr/>
          <p:nvPr/>
        </p:nvSpPr>
        <p:spPr>
          <a:xfrm>
            <a:off x="5403190" y="1429604"/>
            <a:ext cx="984871" cy="323159"/>
          </a:xfrm>
          <a:prstGeom prst="rect">
            <a:avLst/>
          </a:prstGeom>
        </p:spPr>
        <p:txBody>
          <a:bodyPr wrap="none" lIns="68573" tIns="34287" rIns="68573" bIns="34287">
            <a:spAutoFit/>
          </a:bodyPr>
          <a:lstStyle/>
          <a:p>
            <a:r>
              <a:rPr lang="zh-CN" altLang="en-US" sz="1650" b="1" dirty="0">
                <a:solidFill>
                  <a:schemeClr val="tx1">
                    <a:lumMod val="75000"/>
                    <a:lumOff val="25000"/>
                  </a:schemeClr>
                </a:solidFill>
                <a:latin typeface="微软雅黑" pitchFamily="34" charset="-122"/>
                <a:ea typeface="微软雅黑" pitchFamily="34" charset="-122"/>
              </a:rPr>
              <a:t>添加标题</a:t>
            </a:r>
            <a:endParaRPr lang="en-US" altLang="zh-CN" sz="1650" b="1" dirty="0">
              <a:solidFill>
                <a:schemeClr val="tx1">
                  <a:lumMod val="75000"/>
                  <a:lumOff val="25000"/>
                </a:schemeClr>
              </a:solidFill>
              <a:latin typeface="微软雅黑" pitchFamily="34" charset="-122"/>
              <a:ea typeface="微软雅黑" pitchFamily="34" charset="-122"/>
            </a:endParaRPr>
          </a:p>
        </p:txBody>
      </p:sp>
      <p:sp>
        <p:nvSpPr>
          <p:cNvPr id="41" name="矩形 47"/>
          <p:cNvSpPr>
            <a:spLocks noChangeArrowheads="1"/>
          </p:cNvSpPr>
          <p:nvPr/>
        </p:nvSpPr>
        <p:spPr bwMode="auto">
          <a:xfrm>
            <a:off x="5403190" y="1720828"/>
            <a:ext cx="2716163" cy="650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nSpc>
                <a:spcPct val="120000"/>
              </a:lnSpc>
              <a:spcBef>
                <a:spcPct val="0"/>
              </a:spcBef>
              <a:buNone/>
            </a:pPr>
            <a:r>
              <a:rPr lang="zh-CN" altLang="en-US" sz="1050" dirty="0">
                <a:solidFill>
                  <a:schemeClr val="tx1">
                    <a:lumMod val="75000"/>
                    <a:lumOff val="25000"/>
                  </a:schemeClr>
                </a:solidFill>
                <a:sym typeface="微软雅黑" pitchFamily="34" charset="-122"/>
              </a:rPr>
              <a:t>在此录入上述图表的综合描述说明，在此录入上述图表的综合描述说明，在此录入上述图表的综合描述说明。</a:t>
            </a:r>
            <a:endParaRPr lang="zh-CN" altLang="en-US" sz="1050" dirty="0">
              <a:solidFill>
                <a:schemeClr val="tx1">
                  <a:lumMod val="75000"/>
                  <a:lumOff val="25000"/>
                </a:schemeClr>
              </a:solidFill>
              <a:sym typeface="微软雅黑" pitchFamily="34" charset="-122"/>
            </a:endParaRPr>
          </a:p>
        </p:txBody>
      </p:sp>
      <p:sp>
        <p:nvSpPr>
          <p:cNvPr id="42" name="矩形 41"/>
          <p:cNvSpPr/>
          <p:nvPr/>
        </p:nvSpPr>
        <p:spPr>
          <a:xfrm>
            <a:off x="5403190" y="2572547"/>
            <a:ext cx="984871" cy="323159"/>
          </a:xfrm>
          <a:prstGeom prst="rect">
            <a:avLst/>
          </a:prstGeom>
        </p:spPr>
        <p:txBody>
          <a:bodyPr wrap="none" lIns="68573" tIns="34287" rIns="68573" bIns="34287">
            <a:spAutoFit/>
          </a:bodyPr>
          <a:lstStyle/>
          <a:p>
            <a:r>
              <a:rPr lang="zh-CN" altLang="en-US" sz="1650" b="1" dirty="0">
                <a:solidFill>
                  <a:schemeClr val="tx1">
                    <a:lumMod val="75000"/>
                    <a:lumOff val="25000"/>
                  </a:schemeClr>
                </a:solidFill>
                <a:latin typeface="微软雅黑" pitchFamily="34" charset="-122"/>
                <a:ea typeface="微软雅黑" pitchFamily="34" charset="-122"/>
              </a:rPr>
              <a:t>添加标题</a:t>
            </a:r>
            <a:endParaRPr lang="en-US" altLang="zh-CN" sz="1650" b="1" dirty="0">
              <a:solidFill>
                <a:schemeClr val="tx1">
                  <a:lumMod val="75000"/>
                  <a:lumOff val="25000"/>
                </a:schemeClr>
              </a:solidFill>
              <a:latin typeface="微软雅黑" pitchFamily="34" charset="-122"/>
              <a:ea typeface="微软雅黑" pitchFamily="34" charset="-122"/>
            </a:endParaRPr>
          </a:p>
        </p:txBody>
      </p:sp>
      <p:sp>
        <p:nvSpPr>
          <p:cNvPr id="43" name="矩形 47"/>
          <p:cNvSpPr>
            <a:spLocks noChangeArrowheads="1"/>
          </p:cNvSpPr>
          <p:nvPr/>
        </p:nvSpPr>
        <p:spPr bwMode="auto">
          <a:xfrm>
            <a:off x="5403190" y="2863771"/>
            <a:ext cx="2716163" cy="650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nSpc>
                <a:spcPct val="120000"/>
              </a:lnSpc>
              <a:spcBef>
                <a:spcPct val="0"/>
              </a:spcBef>
              <a:buNone/>
            </a:pPr>
            <a:r>
              <a:rPr lang="zh-CN" altLang="en-US" sz="1050" dirty="0">
                <a:solidFill>
                  <a:schemeClr val="tx1">
                    <a:lumMod val="75000"/>
                    <a:lumOff val="25000"/>
                  </a:schemeClr>
                </a:solidFill>
                <a:sym typeface="微软雅黑" pitchFamily="34" charset="-122"/>
              </a:rPr>
              <a:t>在此录入上述图表的综合描述说明，在此录入上述图表的综合描述说明，在此录入上述图表的综合描述说明。</a:t>
            </a:r>
            <a:endParaRPr lang="zh-CN" altLang="en-US" sz="1050" dirty="0">
              <a:solidFill>
                <a:schemeClr val="tx1">
                  <a:lumMod val="75000"/>
                  <a:lumOff val="25000"/>
                </a:schemeClr>
              </a:solidFill>
              <a:sym typeface="微软雅黑" pitchFamily="34" charset="-122"/>
            </a:endParaRPr>
          </a:p>
        </p:txBody>
      </p:sp>
      <p:sp>
        <p:nvSpPr>
          <p:cNvPr id="44" name="矩形 43"/>
          <p:cNvSpPr/>
          <p:nvPr/>
        </p:nvSpPr>
        <p:spPr>
          <a:xfrm>
            <a:off x="5403190" y="3715490"/>
            <a:ext cx="984871" cy="323159"/>
          </a:xfrm>
          <a:prstGeom prst="rect">
            <a:avLst/>
          </a:prstGeom>
        </p:spPr>
        <p:txBody>
          <a:bodyPr wrap="none" lIns="68573" tIns="34287" rIns="68573" bIns="34287">
            <a:spAutoFit/>
          </a:bodyPr>
          <a:lstStyle/>
          <a:p>
            <a:r>
              <a:rPr lang="zh-CN" altLang="en-US" sz="1650" b="1" dirty="0">
                <a:solidFill>
                  <a:schemeClr val="tx1">
                    <a:lumMod val="75000"/>
                    <a:lumOff val="25000"/>
                  </a:schemeClr>
                </a:solidFill>
                <a:latin typeface="微软雅黑" pitchFamily="34" charset="-122"/>
                <a:ea typeface="微软雅黑" pitchFamily="34" charset="-122"/>
              </a:rPr>
              <a:t>添加标题</a:t>
            </a:r>
            <a:endParaRPr lang="en-US" altLang="zh-CN" sz="1650" b="1" dirty="0">
              <a:solidFill>
                <a:schemeClr val="tx1">
                  <a:lumMod val="75000"/>
                  <a:lumOff val="25000"/>
                </a:schemeClr>
              </a:solidFill>
              <a:latin typeface="微软雅黑" pitchFamily="34" charset="-122"/>
              <a:ea typeface="微软雅黑" pitchFamily="34" charset="-122"/>
            </a:endParaRPr>
          </a:p>
        </p:txBody>
      </p:sp>
      <p:sp>
        <p:nvSpPr>
          <p:cNvPr id="45" name="矩形 47"/>
          <p:cNvSpPr>
            <a:spLocks noChangeArrowheads="1"/>
          </p:cNvSpPr>
          <p:nvPr/>
        </p:nvSpPr>
        <p:spPr bwMode="auto">
          <a:xfrm>
            <a:off x="5403190" y="4006713"/>
            <a:ext cx="2716163" cy="650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nSpc>
                <a:spcPct val="120000"/>
              </a:lnSpc>
              <a:spcBef>
                <a:spcPct val="0"/>
              </a:spcBef>
              <a:buNone/>
            </a:pPr>
            <a:r>
              <a:rPr lang="zh-CN" altLang="en-US" sz="1050" dirty="0">
                <a:solidFill>
                  <a:schemeClr val="tx1">
                    <a:lumMod val="75000"/>
                    <a:lumOff val="25000"/>
                  </a:schemeClr>
                </a:solidFill>
                <a:sym typeface="微软雅黑" pitchFamily="34" charset="-122"/>
              </a:rPr>
              <a:t>在此录入上述图表的综合描述说明，在此录入上述图表的综合描述说明，在此录入上述图表的描述说明。</a:t>
            </a:r>
            <a:endParaRPr lang="zh-CN" altLang="en-US" sz="1050" dirty="0">
              <a:solidFill>
                <a:schemeClr val="tx1">
                  <a:lumMod val="75000"/>
                  <a:lumOff val="25000"/>
                </a:schemeClr>
              </a:solidFill>
              <a:sym typeface="微软雅黑" pitchFamily="34" charset="-122"/>
            </a:endParaRPr>
          </a:p>
        </p:txBody>
      </p:sp>
      <p:sp>
        <p:nvSpPr>
          <p:cNvPr id="46" name="矩形 45"/>
          <p:cNvSpPr/>
          <p:nvPr/>
        </p:nvSpPr>
        <p:spPr>
          <a:xfrm>
            <a:off x="2592229" y="1331715"/>
            <a:ext cx="907927" cy="300076"/>
          </a:xfrm>
          <a:prstGeom prst="rect">
            <a:avLst/>
          </a:prstGeom>
        </p:spPr>
        <p:txBody>
          <a:bodyPr wrap="none" lIns="68573" tIns="34287" rIns="68573" bIns="34287">
            <a:spAutoFit/>
          </a:bodyPr>
          <a:lstStyle/>
          <a:p>
            <a:r>
              <a:rPr lang="zh-CN" altLang="en-US" sz="1500" b="1" dirty="0">
                <a:solidFill>
                  <a:schemeClr val="tx1">
                    <a:lumMod val="75000"/>
                    <a:lumOff val="25000"/>
                  </a:schemeClr>
                </a:solidFill>
                <a:latin typeface="微软雅黑" pitchFamily="34" charset="-122"/>
                <a:ea typeface="微软雅黑" pitchFamily="34" charset="-122"/>
              </a:rPr>
              <a:t>添加标题</a:t>
            </a:r>
            <a:endParaRPr lang="en-US" altLang="zh-CN" sz="1500" b="1" dirty="0">
              <a:solidFill>
                <a:schemeClr val="tx1">
                  <a:lumMod val="75000"/>
                  <a:lumOff val="25000"/>
                </a:schemeClr>
              </a:solidFill>
              <a:latin typeface="微软雅黑" pitchFamily="34" charset="-122"/>
              <a:ea typeface="微软雅黑" pitchFamily="34" charset="-122"/>
            </a:endParaRPr>
          </a:p>
        </p:txBody>
      </p:sp>
      <p:sp>
        <p:nvSpPr>
          <p:cNvPr id="47" name="矩形 47"/>
          <p:cNvSpPr>
            <a:spLocks noChangeArrowheads="1"/>
          </p:cNvSpPr>
          <p:nvPr/>
        </p:nvSpPr>
        <p:spPr bwMode="auto">
          <a:xfrm>
            <a:off x="2580407" y="2218269"/>
            <a:ext cx="2109497" cy="401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nSpc>
                <a:spcPct val="120000"/>
              </a:lnSpc>
              <a:spcBef>
                <a:spcPct val="0"/>
              </a:spcBef>
              <a:buNone/>
            </a:pPr>
            <a:r>
              <a:rPr lang="zh-CN" altLang="en-US" sz="900" dirty="0">
                <a:solidFill>
                  <a:schemeClr val="tx1">
                    <a:lumMod val="75000"/>
                    <a:lumOff val="25000"/>
                  </a:schemeClr>
                </a:solidFill>
                <a:sym typeface="微软雅黑" pitchFamily="34" charset="-122"/>
              </a:rPr>
              <a:t>在此录入上述图表的描述说明，在此录入上述图表的描述说明。</a:t>
            </a:r>
            <a:endParaRPr lang="zh-CN" altLang="en-US" sz="900" dirty="0">
              <a:solidFill>
                <a:schemeClr val="tx1">
                  <a:lumMod val="75000"/>
                  <a:lumOff val="25000"/>
                </a:schemeClr>
              </a:solidFill>
              <a:sym typeface="微软雅黑" pitchFamily="34" charset="-122"/>
            </a:endParaRPr>
          </a:p>
        </p:txBody>
      </p:sp>
      <p:sp>
        <p:nvSpPr>
          <p:cNvPr id="48" name="矩形 47"/>
          <p:cNvSpPr/>
          <p:nvPr/>
        </p:nvSpPr>
        <p:spPr>
          <a:xfrm>
            <a:off x="2592229" y="2985752"/>
            <a:ext cx="907927" cy="300076"/>
          </a:xfrm>
          <a:prstGeom prst="rect">
            <a:avLst/>
          </a:prstGeom>
        </p:spPr>
        <p:txBody>
          <a:bodyPr wrap="none" lIns="68573" tIns="34287" rIns="68573" bIns="34287">
            <a:spAutoFit/>
          </a:bodyPr>
          <a:lstStyle/>
          <a:p>
            <a:r>
              <a:rPr lang="zh-CN" altLang="en-US" sz="1500" b="1" dirty="0">
                <a:solidFill>
                  <a:schemeClr val="tx1">
                    <a:lumMod val="75000"/>
                    <a:lumOff val="25000"/>
                  </a:schemeClr>
                </a:solidFill>
                <a:latin typeface="微软雅黑" pitchFamily="34" charset="-122"/>
                <a:ea typeface="微软雅黑" pitchFamily="34" charset="-122"/>
              </a:rPr>
              <a:t>添加标题</a:t>
            </a:r>
            <a:endParaRPr lang="en-US" altLang="zh-CN" sz="1500" b="1" dirty="0">
              <a:solidFill>
                <a:schemeClr val="tx1">
                  <a:lumMod val="75000"/>
                  <a:lumOff val="25000"/>
                </a:schemeClr>
              </a:solidFill>
              <a:latin typeface="微软雅黑" pitchFamily="34" charset="-122"/>
              <a:ea typeface="微软雅黑" pitchFamily="34" charset="-122"/>
            </a:endParaRPr>
          </a:p>
        </p:txBody>
      </p:sp>
      <p:sp>
        <p:nvSpPr>
          <p:cNvPr id="49" name="矩形 47"/>
          <p:cNvSpPr>
            <a:spLocks noChangeArrowheads="1"/>
          </p:cNvSpPr>
          <p:nvPr/>
        </p:nvSpPr>
        <p:spPr bwMode="auto">
          <a:xfrm>
            <a:off x="2580407" y="3860483"/>
            <a:ext cx="2109497" cy="401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nSpc>
                <a:spcPct val="120000"/>
              </a:lnSpc>
              <a:spcBef>
                <a:spcPct val="0"/>
              </a:spcBef>
              <a:buNone/>
            </a:pPr>
            <a:r>
              <a:rPr lang="zh-CN" altLang="en-US" sz="900" dirty="0">
                <a:solidFill>
                  <a:schemeClr val="tx1">
                    <a:lumMod val="75000"/>
                    <a:lumOff val="25000"/>
                  </a:schemeClr>
                </a:solidFill>
                <a:sym typeface="微软雅黑" pitchFamily="34" charset="-122"/>
              </a:rPr>
              <a:t>在此录入上述图表的描述说明，在此录入上述图表的描述说明。</a:t>
            </a:r>
            <a:endParaRPr lang="zh-CN" altLang="en-US" sz="900" dirty="0">
              <a:solidFill>
                <a:schemeClr val="tx1">
                  <a:lumMod val="75000"/>
                  <a:lumOff val="25000"/>
                </a:schemeClr>
              </a:solidFill>
              <a:sym typeface="微软雅黑" pitchFamily="34"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pageCurlDoubl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53" presetClass="entr" presetSubtype="16" fill="hold" nodeType="afterEffect">
                                  <p:stCondLst>
                                    <p:cond delay="250"/>
                                  </p:stCondLst>
                                  <p:childTnLst>
                                    <p:set>
                                      <p:cBhvr>
                                        <p:cTn id="19" dur="1" fill="hold">
                                          <p:stCondLst>
                                            <p:cond delay="0"/>
                                          </p:stCondLst>
                                        </p:cTn>
                                        <p:tgtEl>
                                          <p:spTgt spid="24"/>
                                        </p:tgtEl>
                                        <p:attrNameLst>
                                          <p:attrName>style.visibility</p:attrName>
                                        </p:attrNameLst>
                                      </p:cBhvr>
                                      <p:to>
                                        <p:strVal val="visible"/>
                                      </p:to>
                                    </p:set>
                                    <p:anim calcmode="lin" valueType="num">
                                      <p:cBhvr>
                                        <p:cTn id="20" dur="350" fill="hold"/>
                                        <p:tgtEl>
                                          <p:spTgt spid="24"/>
                                        </p:tgtEl>
                                        <p:attrNameLst>
                                          <p:attrName>ppt_w</p:attrName>
                                        </p:attrNameLst>
                                      </p:cBhvr>
                                      <p:tavLst>
                                        <p:tav tm="0">
                                          <p:val>
                                            <p:fltVal val="0"/>
                                          </p:val>
                                        </p:tav>
                                        <p:tav tm="100000">
                                          <p:val>
                                            <p:strVal val="#ppt_w"/>
                                          </p:val>
                                        </p:tav>
                                      </p:tavLst>
                                    </p:anim>
                                    <p:anim calcmode="lin" valueType="num">
                                      <p:cBhvr>
                                        <p:cTn id="21" dur="350" fill="hold"/>
                                        <p:tgtEl>
                                          <p:spTgt spid="24"/>
                                        </p:tgtEl>
                                        <p:attrNameLst>
                                          <p:attrName>ppt_h</p:attrName>
                                        </p:attrNameLst>
                                      </p:cBhvr>
                                      <p:tavLst>
                                        <p:tav tm="0">
                                          <p:val>
                                            <p:fltVal val="0"/>
                                          </p:val>
                                        </p:tav>
                                        <p:tav tm="100000">
                                          <p:val>
                                            <p:strVal val="#ppt_h"/>
                                          </p:val>
                                        </p:tav>
                                      </p:tavLst>
                                    </p:anim>
                                    <p:animEffect transition="in" filter="fade">
                                      <p:cBhvr>
                                        <p:cTn id="22" dur="350"/>
                                        <p:tgtEl>
                                          <p:spTgt spid="24"/>
                                        </p:tgtEl>
                                      </p:cBhvr>
                                    </p:animEffect>
                                  </p:childTnLst>
                                </p:cTn>
                              </p:par>
                              <p:par>
                                <p:cTn id="23" presetID="22" presetClass="entr" presetSubtype="8" fill="hold" nodeType="withEffect">
                                  <p:stCondLst>
                                    <p:cond delay="1000"/>
                                  </p:stCondLst>
                                  <p:childTnLst>
                                    <p:set>
                                      <p:cBhvr>
                                        <p:cTn id="24" dur="1" fill="hold">
                                          <p:stCondLst>
                                            <p:cond delay="0"/>
                                          </p:stCondLst>
                                        </p:cTn>
                                        <p:tgtEl>
                                          <p:spTgt spid="6"/>
                                        </p:tgtEl>
                                        <p:attrNameLst>
                                          <p:attrName>style.visibility</p:attrName>
                                        </p:attrNameLst>
                                      </p:cBhvr>
                                      <p:to>
                                        <p:strVal val="visible"/>
                                      </p:to>
                                    </p:set>
                                    <p:animEffect transition="in" filter="wipe(left)">
                                      <p:cBhvr>
                                        <p:cTn id="25" dur="500"/>
                                        <p:tgtEl>
                                          <p:spTgt spid="6"/>
                                        </p:tgtEl>
                                      </p:cBhvr>
                                    </p:animEffect>
                                  </p:childTnLst>
                                </p:cTn>
                              </p:par>
                              <p:par>
                                <p:cTn id="26" presetID="22" presetClass="entr" presetSubtype="8" fill="hold" nodeType="withEffect">
                                  <p:stCondLst>
                                    <p:cond delay="1900"/>
                                  </p:stCondLst>
                                  <p:childTnLst>
                                    <p:set>
                                      <p:cBhvr>
                                        <p:cTn id="27" dur="1" fill="hold">
                                          <p:stCondLst>
                                            <p:cond delay="0"/>
                                          </p:stCondLst>
                                        </p:cTn>
                                        <p:tgtEl>
                                          <p:spTgt spid="11"/>
                                        </p:tgtEl>
                                        <p:attrNameLst>
                                          <p:attrName>style.visibility</p:attrName>
                                        </p:attrNameLst>
                                      </p:cBhvr>
                                      <p:to>
                                        <p:strVal val="visible"/>
                                      </p:to>
                                    </p:set>
                                    <p:animEffect transition="in" filter="wipe(left)">
                                      <p:cBhvr>
                                        <p:cTn id="28" dur="500"/>
                                        <p:tgtEl>
                                          <p:spTgt spid="11"/>
                                        </p:tgtEl>
                                      </p:cBhvr>
                                    </p:animEffect>
                                  </p:childTnLst>
                                </p:cTn>
                              </p:par>
                              <p:par>
                                <p:cTn id="29" presetID="22" presetClass="entr" presetSubtype="4" fill="hold" grpId="0" nodeType="withEffect">
                                  <p:stCondLst>
                                    <p:cond delay="2750"/>
                                  </p:stCondLst>
                                  <p:childTnLst>
                                    <p:set>
                                      <p:cBhvr>
                                        <p:cTn id="30" dur="1" fill="hold">
                                          <p:stCondLst>
                                            <p:cond delay="0"/>
                                          </p:stCondLst>
                                        </p:cTn>
                                        <p:tgtEl>
                                          <p:spTgt spid="46"/>
                                        </p:tgtEl>
                                        <p:attrNameLst>
                                          <p:attrName>style.visibility</p:attrName>
                                        </p:attrNameLst>
                                      </p:cBhvr>
                                      <p:to>
                                        <p:strVal val="visible"/>
                                      </p:to>
                                    </p:set>
                                    <p:animEffect transition="in" filter="wipe(down)">
                                      <p:cBhvr>
                                        <p:cTn id="31" dur="500"/>
                                        <p:tgtEl>
                                          <p:spTgt spid="46"/>
                                        </p:tgtEl>
                                      </p:cBhvr>
                                    </p:animEffect>
                                  </p:childTnLst>
                                </p:cTn>
                              </p:par>
                              <p:par>
                                <p:cTn id="32" presetID="22" presetClass="entr" presetSubtype="1" fill="hold" grpId="0" nodeType="withEffect">
                                  <p:stCondLst>
                                    <p:cond delay="2750"/>
                                  </p:stCondLst>
                                  <p:childTnLst>
                                    <p:set>
                                      <p:cBhvr>
                                        <p:cTn id="33" dur="1" fill="hold">
                                          <p:stCondLst>
                                            <p:cond delay="0"/>
                                          </p:stCondLst>
                                        </p:cTn>
                                        <p:tgtEl>
                                          <p:spTgt spid="47"/>
                                        </p:tgtEl>
                                        <p:attrNameLst>
                                          <p:attrName>style.visibility</p:attrName>
                                        </p:attrNameLst>
                                      </p:cBhvr>
                                      <p:to>
                                        <p:strVal val="visible"/>
                                      </p:to>
                                    </p:set>
                                    <p:animEffect transition="in" filter="wipe(up)">
                                      <p:cBhvr>
                                        <p:cTn id="34" dur="500"/>
                                        <p:tgtEl>
                                          <p:spTgt spid="47"/>
                                        </p:tgtEl>
                                      </p:cBhvr>
                                    </p:animEffect>
                                  </p:childTnLst>
                                </p:cTn>
                              </p:par>
                              <p:par>
                                <p:cTn id="35" presetID="53" presetClass="entr" presetSubtype="16" fill="hold" nodeType="withEffect">
                                  <p:stCondLst>
                                    <p:cond delay="3500"/>
                                  </p:stCondLst>
                                  <p:childTnLst>
                                    <p:set>
                                      <p:cBhvr>
                                        <p:cTn id="36" dur="1" fill="hold">
                                          <p:stCondLst>
                                            <p:cond delay="0"/>
                                          </p:stCondLst>
                                        </p:cTn>
                                        <p:tgtEl>
                                          <p:spTgt spid="32"/>
                                        </p:tgtEl>
                                        <p:attrNameLst>
                                          <p:attrName>style.visibility</p:attrName>
                                        </p:attrNameLst>
                                      </p:cBhvr>
                                      <p:to>
                                        <p:strVal val="visible"/>
                                      </p:to>
                                    </p:set>
                                    <p:anim calcmode="lin" valueType="num">
                                      <p:cBhvr>
                                        <p:cTn id="37" dur="350" fill="hold"/>
                                        <p:tgtEl>
                                          <p:spTgt spid="32"/>
                                        </p:tgtEl>
                                        <p:attrNameLst>
                                          <p:attrName>ppt_w</p:attrName>
                                        </p:attrNameLst>
                                      </p:cBhvr>
                                      <p:tavLst>
                                        <p:tav tm="0">
                                          <p:val>
                                            <p:fltVal val="0"/>
                                          </p:val>
                                        </p:tav>
                                        <p:tav tm="100000">
                                          <p:val>
                                            <p:strVal val="#ppt_w"/>
                                          </p:val>
                                        </p:tav>
                                      </p:tavLst>
                                    </p:anim>
                                    <p:anim calcmode="lin" valueType="num">
                                      <p:cBhvr>
                                        <p:cTn id="38" dur="350" fill="hold"/>
                                        <p:tgtEl>
                                          <p:spTgt spid="32"/>
                                        </p:tgtEl>
                                        <p:attrNameLst>
                                          <p:attrName>ppt_h</p:attrName>
                                        </p:attrNameLst>
                                      </p:cBhvr>
                                      <p:tavLst>
                                        <p:tav tm="0">
                                          <p:val>
                                            <p:fltVal val="0"/>
                                          </p:val>
                                        </p:tav>
                                        <p:tav tm="100000">
                                          <p:val>
                                            <p:strVal val="#ppt_h"/>
                                          </p:val>
                                        </p:tav>
                                      </p:tavLst>
                                    </p:anim>
                                    <p:animEffect transition="in" filter="fade">
                                      <p:cBhvr>
                                        <p:cTn id="39" dur="350"/>
                                        <p:tgtEl>
                                          <p:spTgt spid="32"/>
                                        </p:tgtEl>
                                      </p:cBhvr>
                                    </p:animEffect>
                                  </p:childTnLst>
                                </p:cTn>
                              </p:par>
                              <p:par>
                                <p:cTn id="40" presetID="22" presetClass="entr" presetSubtype="8" fill="hold" nodeType="withEffect">
                                  <p:stCondLst>
                                    <p:cond delay="4200"/>
                                  </p:stCondLst>
                                  <p:childTnLst>
                                    <p:set>
                                      <p:cBhvr>
                                        <p:cTn id="41" dur="1" fill="hold">
                                          <p:stCondLst>
                                            <p:cond delay="0"/>
                                          </p:stCondLst>
                                        </p:cTn>
                                        <p:tgtEl>
                                          <p:spTgt spid="16"/>
                                        </p:tgtEl>
                                        <p:attrNameLst>
                                          <p:attrName>style.visibility</p:attrName>
                                        </p:attrNameLst>
                                      </p:cBhvr>
                                      <p:to>
                                        <p:strVal val="visible"/>
                                      </p:to>
                                    </p:set>
                                    <p:animEffect transition="in" filter="wipe(left)">
                                      <p:cBhvr>
                                        <p:cTn id="42" dur="500"/>
                                        <p:tgtEl>
                                          <p:spTgt spid="16"/>
                                        </p:tgtEl>
                                      </p:cBhvr>
                                    </p:animEffect>
                                  </p:childTnLst>
                                </p:cTn>
                              </p:par>
                              <p:par>
                                <p:cTn id="43" presetID="22" presetClass="entr" presetSubtype="8" fill="hold" nodeType="withEffect">
                                  <p:stCondLst>
                                    <p:cond delay="5100"/>
                                  </p:stCondLst>
                                  <p:childTnLst>
                                    <p:set>
                                      <p:cBhvr>
                                        <p:cTn id="44" dur="1" fill="hold">
                                          <p:stCondLst>
                                            <p:cond delay="0"/>
                                          </p:stCondLst>
                                        </p:cTn>
                                        <p:tgtEl>
                                          <p:spTgt spid="20"/>
                                        </p:tgtEl>
                                        <p:attrNameLst>
                                          <p:attrName>style.visibility</p:attrName>
                                        </p:attrNameLst>
                                      </p:cBhvr>
                                      <p:to>
                                        <p:strVal val="visible"/>
                                      </p:to>
                                    </p:set>
                                    <p:animEffect transition="in" filter="wipe(left)">
                                      <p:cBhvr>
                                        <p:cTn id="45" dur="500"/>
                                        <p:tgtEl>
                                          <p:spTgt spid="20"/>
                                        </p:tgtEl>
                                      </p:cBhvr>
                                    </p:animEffect>
                                  </p:childTnLst>
                                </p:cTn>
                              </p:par>
                              <p:par>
                                <p:cTn id="46" presetID="22" presetClass="entr" presetSubtype="4" fill="hold" grpId="0" nodeType="withEffect">
                                  <p:stCondLst>
                                    <p:cond delay="6000"/>
                                  </p:stCondLst>
                                  <p:childTnLst>
                                    <p:set>
                                      <p:cBhvr>
                                        <p:cTn id="47" dur="1" fill="hold">
                                          <p:stCondLst>
                                            <p:cond delay="0"/>
                                          </p:stCondLst>
                                        </p:cTn>
                                        <p:tgtEl>
                                          <p:spTgt spid="48"/>
                                        </p:tgtEl>
                                        <p:attrNameLst>
                                          <p:attrName>style.visibility</p:attrName>
                                        </p:attrNameLst>
                                      </p:cBhvr>
                                      <p:to>
                                        <p:strVal val="visible"/>
                                      </p:to>
                                    </p:set>
                                    <p:animEffect transition="in" filter="wipe(down)">
                                      <p:cBhvr>
                                        <p:cTn id="48" dur="500"/>
                                        <p:tgtEl>
                                          <p:spTgt spid="48"/>
                                        </p:tgtEl>
                                      </p:cBhvr>
                                    </p:animEffect>
                                  </p:childTnLst>
                                </p:cTn>
                              </p:par>
                              <p:par>
                                <p:cTn id="49" presetID="22" presetClass="entr" presetSubtype="1" fill="hold" grpId="0" nodeType="withEffect">
                                  <p:stCondLst>
                                    <p:cond delay="6000"/>
                                  </p:stCondLst>
                                  <p:childTnLst>
                                    <p:set>
                                      <p:cBhvr>
                                        <p:cTn id="50" dur="1" fill="hold">
                                          <p:stCondLst>
                                            <p:cond delay="0"/>
                                          </p:stCondLst>
                                        </p:cTn>
                                        <p:tgtEl>
                                          <p:spTgt spid="49"/>
                                        </p:tgtEl>
                                        <p:attrNameLst>
                                          <p:attrName>style.visibility</p:attrName>
                                        </p:attrNameLst>
                                      </p:cBhvr>
                                      <p:to>
                                        <p:strVal val="visible"/>
                                      </p:to>
                                    </p:set>
                                    <p:animEffect transition="in" filter="wipe(up)">
                                      <p:cBhvr>
                                        <p:cTn id="51" dur="500"/>
                                        <p:tgtEl>
                                          <p:spTgt spid="49"/>
                                        </p:tgtEl>
                                      </p:cBhvr>
                                    </p:animEffect>
                                  </p:childTnLst>
                                </p:cTn>
                              </p:par>
                              <p:par>
                                <p:cTn id="52" presetID="16" presetClass="entr" presetSubtype="26" fill="hold" nodeType="withEffect">
                                  <p:stCondLst>
                                    <p:cond delay="6700"/>
                                  </p:stCondLst>
                                  <p:childTnLst>
                                    <p:set>
                                      <p:cBhvr>
                                        <p:cTn id="53" dur="1" fill="hold">
                                          <p:stCondLst>
                                            <p:cond delay="0"/>
                                          </p:stCondLst>
                                        </p:cTn>
                                        <p:tgtEl>
                                          <p:spTgt spid="5"/>
                                        </p:tgtEl>
                                        <p:attrNameLst>
                                          <p:attrName>style.visibility</p:attrName>
                                        </p:attrNameLst>
                                      </p:cBhvr>
                                      <p:to>
                                        <p:strVal val="visible"/>
                                      </p:to>
                                    </p:set>
                                    <p:animEffect transition="in" filter="barn(inHorizontal)">
                                      <p:cBhvr>
                                        <p:cTn id="54" dur="250"/>
                                        <p:tgtEl>
                                          <p:spTgt spid="5"/>
                                        </p:tgtEl>
                                      </p:cBhvr>
                                    </p:animEffect>
                                  </p:childTnLst>
                                </p:cTn>
                              </p:par>
                            </p:childTnLst>
                          </p:cTn>
                        </p:par>
                        <p:par>
                          <p:cTn id="55" fill="hold">
                            <p:stCondLst>
                              <p:cond delay="1250"/>
                            </p:stCondLst>
                            <p:childTnLst>
                              <p:par>
                                <p:cTn id="56" presetID="10" presetClass="entr" presetSubtype="0" fill="hold" grpId="0" nodeType="afterEffect">
                                  <p:stCondLst>
                                    <p:cond delay="0"/>
                                  </p:stCondLst>
                                  <p:childTnLst>
                                    <p:set>
                                      <p:cBhvr>
                                        <p:cTn id="57" dur="1" fill="hold">
                                          <p:stCondLst>
                                            <p:cond delay="0"/>
                                          </p:stCondLst>
                                        </p:cTn>
                                        <p:tgtEl>
                                          <p:spTgt spid="40"/>
                                        </p:tgtEl>
                                        <p:attrNameLst>
                                          <p:attrName>style.visibility</p:attrName>
                                        </p:attrNameLst>
                                      </p:cBhvr>
                                      <p:to>
                                        <p:strVal val="visible"/>
                                      </p:to>
                                    </p:set>
                                    <p:animEffect transition="in" filter="fade">
                                      <p:cBhvr>
                                        <p:cTn id="58" dur="500"/>
                                        <p:tgtEl>
                                          <p:spTgt spid="40"/>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41"/>
                                        </p:tgtEl>
                                        <p:attrNameLst>
                                          <p:attrName>style.visibility</p:attrName>
                                        </p:attrNameLst>
                                      </p:cBhvr>
                                      <p:to>
                                        <p:strVal val="visible"/>
                                      </p:to>
                                    </p:set>
                                    <p:animEffect transition="in" filter="fade">
                                      <p:cBhvr>
                                        <p:cTn id="61" dur="500"/>
                                        <p:tgtEl>
                                          <p:spTgt spid="41"/>
                                        </p:tgtEl>
                                      </p:cBhvr>
                                    </p:animEffect>
                                  </p:childTnLst>
                                </p:cTn>
                              </p:par>
                            </p:childTnLst>
                          </p:cTn>
                        </p:par>
                        <p:par>
                          <p:cTn id="62" fill="hold">
                            <p:stCondLst>
                              <p:cond delay="1750"/>
                            </p:stCondLst>
                            <p:childTnLst>
                              <p:par>
                                <p:cTn id="63" presetID="10" presetClass="entr" presetSubtype="0" fill="hold" grpId="0" nodeType="afterEffect">
                                  <p:stCondLst>
                                    <p:cond delay="500"/>
                                  </p:stCondLst>
                                  <p:childTnLst>
                                    <p:set>
                                      <p:cBhvr>
                                        <p:cTn id="64" dur="1" fill="hold">
                                          <p:stCondLst>
                                            <p:cond delay="0"/>
                                          </p:stCondLst>
                                        </p:cTn>
                                        <p:tgtEl>
                                          <p:spTgt spid="42"/>
                                        </p:tgtEl>
                                        <p:attrNameLst>
                                          <p:attrName>style.visibility</p:attrName>
                                        </p:attrNameLst>
                                      </p:cBhvr>
                                      <p:to>
                                        <p:strVal val="visible"/>
                                      </p:to>
                                    </p:set>
                                    <p:animEffect transition="in" filter="fade">
                                      <p:cBhvr>
                                        <p:cTn id="65" dur="500"/>
                                        <p:tgtEl>
                                          <p:spTgt spid="42"/>
                                        </p:tgtEl>
                                      </p:cBhvr>
                                    </p:animEffect>
                                  </p:childTnLst>
                                </p:cTn>
                              </p:par>
                              <p:par>
                                <p:cTn id="66" presetID="10" presetClass="entr" presetSubtype="0" fill="hold" grpId="0" nodeType="withEffect">
                                  <p:stCondLst>
                                    <p:cond delay="500"/>
                                  </p:stCondLst>
                                  <p:childTnLst>
                                    <p:set>
                                      <p:cBhvr>
                                        <p:cTn id="67" dur="1" fill="hold">
                                          <p:stCondLst>
                                            <p:cond delay="0"/>
                                          </p:stCondLst>
                                        </p:cTn>
                                        <p:tgtEl>
                                          <p:spTgt spid="43"/>
                                        </p:tgtEl>
                                        <p:attrNameLst>
                                          <p:attrName>style.visibility</p:attrName>
                                        </p:attrNameLst>
                                      </p:cBhvr>
                                      <p:to>
                                        <p:strVal val="visible"/>
                                      </p:to>
                                    </p:set>
                                    <p:animEffect transition="in" filter="fade">
                                      <p:cBhvr>
                                        <p:cTn id="68" dur="500"/>
                                        <p:tgtEl>
                                          <p:spTgt spid="43"/>
                                        </p:tgtEl>
                                      </p:cBhvr>
                                    </p:animEffect>
                                  </p:childTnLst>
                                </p:cTn>
                              </p:par>
                            </p:childTnLst>
                          </p:cTn>
                        </p:par>
                        <p:par>
                          <p:cTn id="69" fill="hold">
                            <p:stCondLst>
                              <p:cond delay="2750"/>
                            </p:stCondLst>
                            <p:childTnLst>
                              <p:par>
                                <p:cTn id="70" presetID="10" presetClass="entr" presetSubtype="0" fill="hold" grpId="0" nodeType="afterEffect">
                                  <p:stCondLst>
                                    <p:cond delay="500"/>
                                  </p:stCondLst>
                                  <p:childTnLst>
                                    <p:set>
                                      <p:cBhvr>
                                        <p:cTn id="71" dur="1" fill="hold">
                                          <p:stCondLst>
                                            <p:cond delay="0"/>
                                          </p:stCondLst>
                                        </p:cTn>
                                        <p:tgtEl>
                                          <p:spTgt spid="44"/>
                                        </p:tgtEl>
                                        <p:attrNameLst>
                                          <p:attrName>style.visibility</p:attrName>
                                        </p:attrNameLst>
                                      </p:cBhvr>
                                      <p:to>
                                        <p:strVal val="visible"/>
                                      </p:to>
                                    </p:set>
                                    <p:animEffect transition="in" filter="fade">
                                      <p:cBhvr>
                                        <p:cTn id="72" dur="500"/>
                                        <p:tgtEl>
                                          <p:spTgt spid="44"/>
                                        </p:tgtEl>
                                      </p:cBhvr>
                                    </p:animEffect>
                                  </p:childTnLst>
                                </p:cTn>
                              </p:par>
                              <p:par>
                                <p:cTn id="73" presetID="10" presetClass="entr" presetSubtype="0" fill="hold" grpId="0" nodeType="withEffect">
                                  <p:stCondLst>
                                    <p:cond delay="500"/>
                                  </p:stCondLst>
                                  <p:childTnLst>
                                    <p:set>
                                      <p:cBhvr>
                                        <p:cTn id="74" dur="1" fill="hold">
                                          <p:stCondLst>
                                            <p:cond delay="0"/>
                                          </p:stCondLst>
                                        </p:cTn>
                                        <p:tgtEl>
                                          <p:spTgt spid="45"/>
                                        </p:tgtEl>
                                        <p:attrNameLst>
                                          <p:attrName>style.visibility</p:attrName>
                                        </p:attrNameLst>
                                      </p:cBhvr>
                                      <p:to>
                                        <p:strVal val="visible"/>
                                      </p:to>
                                    </p:set>
                                    <p:animEffect transition="in" filter="fade">
                                      <p:cBhvr>
                                        <p:cTn id="75"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0" grpId="0"/>
      <p:bldP spid="41" grpId="0"/>
      <p:bldP spid="42" grpId="0"/>
      <p:bldP spid="43" grpId="0"/>
      <p:bldP spid="44" grpId="0"/>
      <p:bldP spid="45" grpId="0"/>
      <p:bldP spid="46" grpId="0"/>
      <p:bldP spid="47" grpId="0"/>
      <p:bldP spid="48"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6992072" y="4328398"/>
            <a:ext cx="677883" cy="370556"/>
            <a:chOff x="6992070" y="4328397"/>
            <a:chExt cx="677883" cy="370556"/>
          </a:xfrm>
        </p:grpSpPr>
        <p:grpSp>
          <p:nvGrpSpPr>
            <p:cNvPr id="5" name="组合 4"/>
            <p:cNvGrpSpPr/>
            <p:nvPr/>
          </p:nvGrpSpPr>
          <p:grpSpPr>
            <a:xfrm>
              <a:off x="6992070" y="4328397"/>
              <a:ext cx="275466" cy="358793"/>
              <a:chOff x="3326607" y="2279650"/>
              <a:chExt cx="446087" cy="581026"/>
            </a:xfrm>
          </p:grpSpPr>
          <p:sp>
            <p:nvSpPr>
              <p:cNvPr id="16" name="Line 28"/>
              <p:cNvSpPr>
                <a:spLocks noChangeShapeType="1"/>
              </p:cNvSpPr>
              <p:nvPr/>
            </p:nvSpPr>
            <p:spPr bwMode="auto">
              <a:xfrm>
                <a:off x="3328988" y="2859782"/>
                <a:ext cx="230187" cy="0"/>
              </a:xfrm>
              <a:prstGeom prst="line">
                <a:avLst/>
              </a:prstGeom>
              <a:noFill/>
              <a:ln w="6350" cap="rnd">
                <a:solidFill>
                  <a:srgbClr val="12B789"/>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17" name="Line 29"/>
              <p:cNvSpPr>
                <a:spLocks noChangeShapeType="1"/>
              </p:cNvSpPr>
              <p:nvPr/>
            </p:nvSpPr>
            <p:spPr bwMode="auto">
              <a:xfrm>
                <a:off x="3592512" y="2859782"/>
                <a:ext cx="49212" cy="0"/>
              </a:xfrm>
              <a:prstGeom prst="line">
                <a:avLst/>
              </a:prstGeom>
              <a:noFill/>
              <a:ln w="6350" cap="rnd">
                <a:solidFill>
                  <a:srgbClr val="12B789"/>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grpSp>
            <p:nvGrpSpPr>
              <p:cNvPr id="18" name="组合 17"/>
              <p:cNvGrpSpPr/>
              <p:nvPr/>
            </p:nvGrpSpPr>
            <p:grpSpPr>
              <a:xfrm>
                <a:off x="3326607" y="2279650"/>
                <a:ext cx="446087" cy="581026"/>
                <a:chOff x="1493838" y="2298700"/>
                <a:chExt cx="446087" cy="581026"/>
              </a:xfrm>
            </p:grpSpPr>
            <p:sp>
              <p:nvSpPr>
                <p:cNvPr id="19" name="Freeform 30"/>
                <p:cNvSpPr/>
                <p:nvPr/>
              </p:nvSpPr>
              <p:spPr bwMode="auto">
                <a:xfrm>
                  <a:off x="1520825" y="2317750"/>
                  <a:ext cx="400050" cy="512763"/>
                </a:xfrm>
                <a:custGeom>
                  <a:avLst/>
                  <a:gdLst>
                    <a:gd name="T0" fmla="*/ 37 w 252"/>
                    <a:gd name="T1" fmla="*/ 323 h 323"/>
                    <a:gd name="T2" fmla="*/ 0 w 252"/>
                    <a:gd name="T3" fmla="*/ 295 h 323"/>
                    <a:gd name="T4" fmla="*/ 215 w 252"/>
                    <a:gd name="T5" fmla="*/ 0 h 323"/>
                    <a:gd name="T6" fmla="*/ 252 w 252"/>
                    <a:gd name="T7" fmla="*/ 28 h 323"/>
                    <a:gd name="T8" fmla="*/ 37 w 252"/>
                    <a:gd name="T9" fmla="*/ 323 h 323"/>
                  </a:gdLst>
                  <a:ahLst/>
                  <a:cxnLst>
                    <a:cxn ang="0">
                      <a:pos x="T0" y="T1"/>
                    </a:cxn>
                    <a:cxn ang="0">
                      <a:pos x="T2" y="T3"/>
                    </a:cxn>
                    <a:cxn ang="0">
                      <a:pos x="T4" y="T5"/>
                    </a:cxn>
                    <a:cxn ang="0">
                      <a:pos x="T6" y="T7"/>
                    </a:cxn>
                    <a:cxn ang="0">
                      <a:pos x="T8" y="T9"/>
                    </a:cxn>
                  </a:cxnLst>
                  <a:rect l="0" t="0" r="r" b="b"/>
                  <a:pathLst>
                    <a:path w="252" h="323">
                      <a:moveTo>
                        <a:pt x="37" y="323"/>
                      </a:moveTo>
                      <a:lnTo>
                        <a:pt x="0" y="295"/>
                      </a:lnTo>
                      <a:lnTo>
                        <a:pt x="215" y="0"/>
                      </a:lnTo>
                      <a:lnTo>
                        <a:pt x="252" y="28"/>
                      </a:lnTo>
                      <a:lnTo>
                        <a:pt x="37" y="323"/>
                      </a:lnTo>
                      <a:close/>
                    </a:path>
                  </a:pathLst>
                </a:custGeom>
                <a:solidFill>
                  <a:srgbClr val="FFBC6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31"/>
                <p:cNvSpPr/>
                <p:nvPr/>
              </p:nvSpPr>
              <p:spPr bwMode="auto">
                <a:xfrm>
                  <a:off x="1768475" y="2317750"/>
                  <a:ext cx="152400" cy="171450"/>
                </a:xfrm>
                <a:custGeom>
                  <a:avLst/>
                  <a:gdLst>
                    <a:gd name="T0" fmla="*/ 40 w 96"/>
                    <a:gd name="T1" fmla="*/ 108 h 108"/>
                    <a:gd name="T2" fmla="*/ 0 w 96"/>
                    <a:gd name="T3" fmla="*/ 80 h 108"/>
                    <a:gd name="T4" fmla="*/ 59 w 96"/>
                    <a:gd name="T5" fmla="*/ 0 h 108"/>
                    <a:gd name="T6" fmla="*/ 96 w 96"/>
                    <a:gd name="T7" fmla="*/ 28 h 108"/>
                    <a:gd name="T8" fmla="*/ 40 w 96"/>
                    <a:gd name="T9" fmla="*/ 108 h 108"/>
                  </a:gdLst>
                  <a:ahLst/>
                  <a:cxnLst>
                    <a:cxn ang="0">
                      <a:pos x="T0" y="T1"/>
                    </a:cxn>
                    <a:cxn ang="0">
                      <a:pos x="T2" y="T3"/>
                    </a:cxn>
                    <a:cxn ang="0">
                      <a:pos x="T4" y="T5"/>
                    </a:cxn>
                    <a:cxn ang="0">
                      <a:pos x="T6" y="T7"/>
                    </a:cxn>
                    <a:cxn ang="0">
                      <a:pos x="T8" y="T9"/>
                    </a:cxn>
                  </a:cxnLst>
                  <a:rect l="0" t="0" r="r" b="b"/>
                  <a:pathLst>
                    <a:path w="96" h="108">
                      <a:moveTo>
                        <a:pt x="40" y="108"/>
                      </a:moveTo>
                      <a:lnTo>
                        <a:pt x="0" y="80"/>
                      </a:lnTo>
                      <a:lnTo>
                        <a:pt x="59" y="0"/>
                      </a:lnTo>
                      <a:lnTo>
                        <a:pt x="96" y="28"/>
                      </a:lnTo>
                      <a:lnTo>
                        <a:pt x="40" y="108"/>
                      </a:lnTo>
                      <a:close/>
                    </a:path>
                  </a:pathLst>
                </a:custGeom>
                <a:solidFill>
                  <a:srgbClr val="FF91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32"/>
                <p:cNvSpPr/>
                <p:nvPr/>
              </p:nvSpPr>
              <p:spPr bwMode="auto">
                <a:xfrm>
                  <a:off x="1738313" y="2376488"/>
                  <a:ext cx="130175" cy="169863"/>
                </a:xfrm>
                <a:custGeom>
                  <a:avLst/>
                  <a:gdLst>
                    <a:gd name="T0" fmla="*/ 4 w 35"/>
                    <a:gd name="T1" fmla="*/ 44 h 45"/>
                    <a:gd name="T2" fmla="*/ 1 w 35"/>
                    <a:gd name="T3" fmla="*/ 44 h 45"/>
                    <a:gd name="T4" fmla="*/ 1 w 35"/>
                    <a:gd name="T5" fmla="*/ 44 h 45"/>
                    <a:gd name="T6" fmla="*/ 1 w 35"/>
                    <a:gd name="T7" fmla="*/ 42 h 45"/>
                    <a:gd name="T8" fmla="*/ 31 w 35"/>
                    <a:gd name="T9" fmla="*/ 1 h 45"/>
                    <a:gd name="T10" fmla="*/ 33 w 35"/>
                    <a:gd name="T11" fmla="*/ 1 h 45"/>
                    <a:gd name="T12" fmla="*/ 33 w 35"/>
                    <a:gd name="T13" fmla="*/ 1 h 45"/>
                    <a:gd name="T14" fmla="*/ 34 w 35"/>
                    <a:gd name="T15" fmla="*/ 3 h 45"/>
                    <a:gd name="T16" fmla="*/ 4 w 35"/>
                    <a:gd name="T17" fmla="*/ 44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 h="45">
                      <a:moveTo>
                        <a:pt x="4" y="44"/>
                      </a:moveTo>
                      <a:cubicBezTo>
                        <a:pt x="3" y="45"/>
                        <a:pt x="2" y="45"/>
                        <a:pt x="1" y="44"/>
                      </a:cubicBezTo>
                      <a:cubicBezTo>
                        <a:pt x="1" y="44"/>
                        <a:pt x="1" y="44"/>
                        <a:pt x="1" y="44"/>
                      </a:cubicBezTo>
                      <a:cubicBezTo>
                        <a:pt x="1" y="44"/>
                        <a:pt x="0" y="43"/>
                        <a:pt x="1" y="42"/>
                      </a:cubicBezTo>
                      <a:cubicBezTo>
                        <a:pt x="31" y="1"/>
                        <a:pt x="31" y="1"/>
                        <a:pt x="31" y="1"/>
                      </a:cubicBezTo>
                      <a:cubicBezTo>
                        <a:pt x="31" y="0"/>
                        <a:pt x="32" y="0"/>
                        <a:pt x="33" y="1"/>
                      </a:cubicBezTo>
                      <a:cubicBezTo>
                        <a:pt x="33" y="1"/>
                        <a:pt x="33" y="1"/>
                        <a:pt x="33" y="1"/>
                      </a:cubicBezTo>
                      <a:cubicBezTo>
                        <a:pt x="34" y="2"/>
                        <a:pt x="35" y="3"/>
                        <a:pt x="34" y="3"/>
                      </a:cubicBezTo>
                      <a:lnTo>
                        <a:pt x="4" y="4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33"/>
                <p:cNvSpPr/>
                <p:nvPr/>
              </p:nvSpPr>
              <p:spPr bwMode="auto">
                <a:xfrm>
                  <a:off x="1854200" y="2298700"/>
                  <a:ext cx="85725" cy="66675"/>
                </a:xfrm>
                <a:custGeom>
                  <a:avLst/>
                  <a:gdLst>
                    <a:gd name="T0" fmla="*/ 22 w 23"/>
                    <a:gd name="T1" fmla="*/ 17 h 18"/>
                    <a:gd name="T2" fmla="*/ 18 w 23"/>
                    <a:gd name="T3" fmla="*/ 17 h 18"/>
                    <a:gd name="T4" fmla="*/ 2 w 23"/>
                    <a:gd name="T5" fmla="*/ 5 h 18"/>
                    <a:gd name="T6" fmla="*/ 1 w 23"/>
                    <a:gd name="T7" fmla="*/ 1 h 18"/>
                    <a:gd name="T8" fmla="*/ 1 w 23"/>
                    <a:gd name="T9" fmla="*/ 1 h 18"/>
                    <a:gd name="T10" fmla="*/ 5 w 23"/>
                    <a:gd name="T11" fmla="*/ 1 h 18"/>
                    <a:gd name="T12" fmla="*/ 22 w 23"/>
                    <a:gd name="T13" fmla="*/ 13 h 18"/>
                    <a:gd name="T14" fmla="*/ 22 w 23"/>
                    <a:gd name="T15" fmla="*/ 17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 h="18">
                      <a:moveTo>
                        <a:pt x="22" y="17"/>
                      </a:moveTo>
                      <a:cubicBezTo>
                        <a:pt x="21" y="18"/>
                        <a:pt x="20" y="18"/>
                        <a:pt x="18" y="17"/>
                      </a:cubicBezTo>
                      <a:cubicBezTo>
                        <a:pt x="2" y="5"/>
                        <a:pt x="2" y="5"/>
                        <a:pt x="2" y="5"/>
                      </a:cubicBezTo>
                      <a:cubicBezTo>
                        <a:pt x="1" y="4"/>
                        <a:pt x="0" y="3"/>
                        <a:pt x="1" y="1"/>
                      </a:cubicBezTo>
                      <a:cubicBezTo>
                        <a:pt x="1" y="1"/>
                        <a:pt x="1" y="1"/>
                        <a:pt x="1" y="1"/>
                      </a:cubicBezTo>
                      <a:cubicBezTo>
                        <a:pt x="2" y="0"/>
                        <a:pt x="4" y="0"/>
                        <a:pt x="5" y="1"/>
                      </a:cubicBezTo>
                      <a:cubicBezTo>
                        <a:pt x="22" y="13"/>
                        <a:pt x="22" y="13"/>
                        <a:pt x="22" y="13"/>
                      </a:cubicBezTo>
                      <a:cubicBezTo>
                        <a:pt x="23" y="14"/>
                        <a:pt x="23" y="16"/>
                        <a:pt x="22" y="17"/>
                      </a:cubicBezTo>
                      <a:close/>
                    </a:path>
                  </a:pathLst>
                </a:custGeom>
                <a:solidFill>
                  <a:srgbClr val="502E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34"/>
                <p:cNvSpPr/>
                <p:nvPr/>
              </p:nvSpPr>
              <p:spPr bwMode="auto">
                <a:xfrm>
                  <a:off x="1493838" y="2786063"/>
                  <a:ext cx="85725" cy="93663"/>
                </a:xfrm>
                <a:custGeom>
                  <a:avLst/>
                  <a:gdLst>
                    <a:gd name="T0" fmla="*/ 0 w 54"/>
                    <a:gd name="T1" fmla="*/ 59 h 59"/>
                    <a:gd name="T2" fmla="*/ 17 w 54"/>
                    <a:gd name="T3" fmla="*/ 0 h 59"/>
                    <a:gd name="T4" fmla="*/ 54 w 54"/>
                    <a:gd name="T5" fmla="*/ 28 h 59"/>
                    <a:gd name="T6" fmla="*/ 0 w 54"/>
                    <a:gd name="T7" fmla="*/ 59 h 59"/>
                  </a:gdLst>
                  <a:ahLst/>
                  <a:cxnLst>
                    <a:cxn ang="0">
                      <a:pos x="T0" y="T1"/>
                    </a:cxn>
                    <a:cxn ang="0">
                      <a:pos x="T2" y="T3"/>
                    </a:cxn>
                    <a:cxn ang="0">
                      <a:pos x="T4" y="T5"/>
                    </a:cxn>
                    <a:cxn ang="0">
                      <a:pos x="T6" y="T7"/>
                    </a:cxn>
                  </a:cxnLst>
                  <a:rect l="0" t="0" r="r" b="b"/>
                  <a:pathLst>
                    <a:path w="54" h="59">
                      <a:moveTo>
                        <a:pt x="0" y="59"/>
                      </a:moveTo>
                      <a:lnTo>
                        <a:pt x="17" y="0"/>
                      </a:lnTo>
                      <a:lnTo>
                        <a:pt x="54" y="28"/>
                      </a:lnTo>
                      <a:lnTo>
                        <a:pt x="0" y="59"/>
                      </a:lnTo>
                      <a:close/>
                    </a:path>
                  </a:pathLst>
                </a:custGeom>
                <a:solidFill>
                  <a:srgbClr val="FDE17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35"/>
                <p:cNvSpPr/>
                <p:nvPr/>
              </p:nvSpPr>
              <p:spPr bwMode="auto">
                <a:xfrm>
                  <a:off x="1520825" y="2778125"/>
                  <a:ext cx="66675" cy="52388"/>
                </a:xfrm>
                <a:custGeom>
                  <a:avLst/>
                  <a:gdLst>
                    <a:gd name="T0" fmla="*/ 42 w 42"/>
                    <a:gd name="T1" fmla="*/ 28 h 33"/>
                    <a:gd name="T2" fmla="*/ 2 w 42"/>
                    <a:gd name="T3" fmla="*/ 0 h 33"/>
                    <a:gd name="T4" fmla="*/ 0 w 42"/>
                    <a:gd name="T5" fmla="*/ 5 h 33"/>
                    <a:gd name="T6" fmla="*/ 37 w 42"/>
                    <a:gd name="T7" fmla="*/ 33 h 33"/>
                    <a:gd name="T8" fmla="*/ 42 w 42"/>
                    <a:gd name="T9" fmla="*/ 28 h 33"/>
                  </a:gdLst>
                  <a:ahLst/>
                  <a:cxnLst>
                    <a:cxn ang="0">
                      <a:pos x="T0" y="T1"/>
                    </a:cxn>
                    <a:cxn ang="0">
                      <a:pos x="T2" y="T3"/>
                    </a:cxn>
                    <a:cxn ang="0">
                      <a:pos x="T4" y="T5"/>
                    </a:cxn>
                    <a:cxn ang="0">
                      <a:pos x="T6" y="T7"/>
                    </a:cxn>
                    <a:cxn ang="0">
                      <a:pos x="T8" y="T9"/>
                    </a:cxn>
                  </a:cxnLst>
                  <a:rect l="0" t="0" r="r" b="b"/>
                  <a:pathLst>
                    <a:path w="42" h="33">
                      <a:moveTo>
                        <a:pt x="42" y="28"/>
                      </a:moveTo>
                      <a:lnTo>
                        <a:pt x="2" y="0"/>
                      </a:lnTo>
                      <a:lnTo>
                        <a:pt x="0" y="5"/>
                      </a:lnTo>
                      <a:lnTo>
                        <a:pt x="37" y="33"/>
                      </a:lnTo>
                      <a:lnTo>
                        <a:pt x="42" y="28"/>
                      </a:lnTo>
                      <a:close/>
                    </a:path>
                  </a:pathLst>
                </a:custGeom>
                <a:solidFill>
                  <a:srgbClr val="502E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Freeform 36"/>
                <p:cNvSpPr/>
                <p:nvPr/>
              </p:nvSpPr>
              <p:spPr bwMode="auto">
                <a:xfrm>
                  <a:off x="1493838" y="2857500"/>
                  <a:ext cx="22225" cy="22225"/>
                </a:xfrm>
                <a:custGeom>
                  <a:avLst/>
                  <a:gdLst>
                    <a:gd name="T0" fmla="*/ 5 w 14"/>
                    <a:gd name="T1" fmla="*/ 0 h 14"/>
                    <a:gd name="T2" fmla="*/ 0 w 14"/>
                    <a:gd name="T3" fmla="*/ 14 h 14"/>
                    <a:gd name="T4" fmla="*/ 14 w 14"/>
                    <a:gd name="T5" fmla="*/ 7 h 14"/>
                    <a:gd name="T6" fmla="*/ 5 w 14"/>
                    <a:gd name="T7" fmla="*/ 0 h 14"/>
                  </a:gdLst>
                  <a:ahLst/>
                  <a:cxnLst>
                    <a:cxn ang="0">
                      <a:pos x="T0" y="T1"/>
                    </a:cxn>
                    <a:cxn ang="0">
                      <a:pos x="T2" y="T3"/>
                    </a:cxn>
                    <a:cxn ang="0">
                      <a:pos x="T4" y="T5"/>
                    </a:cxn>
                    <a:cxn ang="0">
                      <a:pos x="T6" y="T7"/>
                    </a:cxn>
                  </a:cxnLst>
                  <a:rect l="0" t="0" r="r" b="b"/>
                  <a:pathLst>
                    <a:path w="14" h="14">
                      <a:moveTo>
                        <a:pt x="5" y="0"/>
                      </a:moveTo>
                      <a:lnTo>
                        <a:pt x="0" y="14"/>
                      </a:lnTo>
                      <a:lnTo>
                        <a:pt x="14" y="7"/>
                      </a:lnTo>
                      <a:lnTo>
                        <a:pt x="5" y="0"/>
                      </a:lnTo>
                      <a:close/>
                    </a:path>
                  </a:pathLst>
                </a:custGeom>
                <a:solidFill>
                  <a:srgbClr val="12B78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6" name="组合 5"/>
            <p:cNvGrpSpPr/>
            <p:nvPr/>
          </p:nvGrpSpPr>
          <p:grpSpPr>
            <a:xfrm>
              <a:off x="7322924" y="4406821"/>
              <a:ext cx="347029" cy="292132"/>
              <a:chOff x="2027238" y="2425700"/>
              <a:chExt cx="561975" cy="473075"/>
            </a:xfrm>
          </p:grpSpPr>
          <p:sp>
            <p:nvSpPr>
              <p:cNvPr id="7" name="Freeform 37"/>
              <p:cNvSpPr/>
              <p:nvPr/>
            </p:nvSpPr>
            <p:spPr bwMode="auto">
              <a:xfrm>
                <a:off x="2138363" y="2425700"/>
                <a:ext cx="338137" cy="228600"/>
              </a:xfrm>
              <a:custGeom>
                <a:avLst/>
                <a:gdLst>
                  <a:gd name="T0" fmla="*/ 90 w 90"/>
                  <a:gd name="T1" fmla="*/ 52 h 61"/>
                  <a:gd name="T2" fmla="*/ 81 w 90"/>
                  <a:gd name="T3" fmla="*/ 61 h 61"/>
                  <a:gd name="T4" fmla="*/ 9 w 90"/>
                  <a:gd name="T5" fmla="*/ 61 h 61"/>
                  <a:gd name="T6" fmla="*/ 0 w 90"/>
                  <a:gd name="T7" fmla="*/ 52 h 61"/>
                  <a:gd name="T8" fmla="*/ 0 w 90"/>
                  <a:gd name="T9" fmla="*/ 9 h 61"/>
                  <a:gd name="T10" fmla="*/ 9 w 90"/>
                  <a:gd name="T11" fmla="*/ 0 h 61"/>
                  <a:gd name="T12" fmla="*/ 81 w 90"/>
                  <a:gd name="T13" fmla="*/ 0 h 61"/>
                  <a:gd name="T14" fmla="*/ 90 w 90"/>
                  <a:gd name="T15" fmla="*/ 9 h 61"/>
                  <a:gd name="T16" fmla="*/ 90 w 90"/>
                  <a:gd name="T17" fmla="*/ 52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0" h="61">
                    <a:moveTo>
                      <a:pt x="90" y="52"/>
                    </a:moveTo>
                    <a:cubicBezTo>
                      <a:pt x="90" y="57"/>
                      <a:pt x="86" y="61"/>
                      <a:pt x="81" y="61"/>
                    </a:cubicBezTo>
                    <a:cubicBezTo>
                      <a:pt x="9" y="61"/>
                      <a:pt x="9" y="61"/>
                      <a:pt x="9" y="61"/>
                    </a:cubicBezTo>
                    <a:cubicBezTo>
                      <a:pt x="4" y="61"/>
                      <a:pt x="0" y="57"/>
                      <a:pt x="0" y="52"/>
                    </a:cubicBezTo>
                    <a:cubicBezTo>
                      <a:pt x="0" y="9"/>
                      <a:pt x="0" y="9"/>
                      <a:pt x="0" y="9"/>
                    </a:cubicBezTo>
                    <a:cubicBezTo>
                      <a:pt x="0" y="4"/>
                      <a:pt x="4" y="0"/>
                      <a:pt x="9" y="0"/>
                    </a:cubicBezTo>
                    <a:cubicBezTo>
                      <a:pt x="81" y="0"/>
                      <a:pt x="81" y="0"/>
                      <a:pt x="81" y="0"/>
                    </a:cubicBezTo>
                    <a:cubicBezTo>
                      <a:pt x="86" y="0"/>
                      <a:pt x="90" y="4"/>
                      <a:pt x="90" y="9"/>
                    </a:cubicBezTo>
                    <a:lnTo>
                      <a:pt x="90" y="52"/>
                    </a:lnTo>
                    <a:close/>
                  </a:path>
                </a:pathLst>
              </a:custGeom>
              <a:solidFill>
                <a:srgbClr val="8F65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 name="Freeform 38"/>
              <p:cNvSpPr/>
              <p:nvPr/>
            </p:nvSpPr>
            <p:spPr bwMode="auto">
              <a:xfrm>
                <a:off x="2101850" y="2511425"/>
                <a:ext cx="412750" cy="57150"/>
              </a:xfrm>
              <a:custGeom>
                <a:avLst/>
                <a:gdLst>
                  <a:gd name="T0" fmla="*/ 110 w 110"/>
                  <a:gd name="T1" fmla="*/ 7 h 15"/>
                  <a:gd name="T2" fmla="*/ 103 w 110"/>
                  <a:gd name="T3" fmla="*/ 15 h 15"/>
                  <a:gd name="T4" fmla="*/ 7 w 110"/>
                  <a:gd name="T5" fmla="*/ 15 h 15"/>
                  <a:gd name="T6" fmla="*/ 0 w 110"/>
                  <a:gd name="T7" fmla="*/ 7 h 15"/>
                  <a:gd name="T8" fmla="*/ 0 w 110"/>
                  <a:gd name="T9" fmla="*/ 7 h 15"/>
                  <a:gd name="T10" fmla="*/ 7 w 110"/>
                  <a:gd name="T11" fmla="*/ 0 h 15"/>
                  <a:gd name="T12" fmla="*/ 103 w 110"/>
                  <a:gd name="T13" fmla="*/ 0 h 15"/>
                  <a:gd name="T14" fmla="*/ 110 w 110"/>
                  <a:gd name="T15" fmla="*/ 7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0" h="15">
                    <a:moveTo>
                      <a:pt x="110" y="7"/>
                    </a:moveTo>
                    <a:cubicBezTo>
                      <a:pt x="110" y="11"/>
                      <a:pt x="107" y="15"/>
                      <a:pt x="103" y="15"/>
                    </a:cubicBezTo>
                    <a:cubicBezTo>
                      <a:pt x="7" y="15"/>
                      <a:pt x="7" y="15"/>
                      <a:pt x="7" y="15"/>
                    </a:cubicBezTo>
                    <a:cubicBezTo>
                      <a:pt x="3" y="15"/>
                      <a:pt x="0" y="11"/>
                      <a:pt x="0" y="7"/>
                    </a:cubicBezTo>
                    <a:cubicBezTo>
                      <a:pt x="0" y="7"/>
                      <a:pt x="0" y="7"/>
                      <a:pt x="0" y="7"/>
                    </a:cubicBezTo>
                    <a:cubicBezTo>
                      <a:pt x="0" y="3"/>
                      <a:pt x="3" y="0"/>
                      <a:pt x="7" y="0"/>
                    </a:cubicBezTo>
                    <a:cubicBezTo>
                      <a:pt x="103" y="0"/>
                      <a:pt x="103" y="0"/>
                      <a:pt x="103" y="0"/>
                    </a:cubicBezTo>
                    <a:cubicBezTo>
                      <a:pt x="107" y="0"/>
                      <a:pt x="110" y="3"/>
                      <a:pt x="110" y="7"/>
                    </a:cubicBezTo>
                    <a:close/>
                  </a:path>
                </a:pathLst>
              </a:custGeom>
              <a:solidFill>
                <a:srgbClr val="FFBC6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Freeform 39"/>
              <p:cNvSpPr/>
              <p:nvPr/>
            </p:nvSpPr>
            <p:spPr bwMode="auto">
              <a:xfrm>
                <a:off x="2027238" y="2613025"/>
                <a:ext cx="561975" cy="269875"/>
              </a:xfrm>
              <a:custGeom>
                <a:avLst/>
                <a:gdLst>
                  <a:gd name="T0" fmla="*/ 150 w 150"/>
                  <a:gd name="T1" fmla="*/ 63 h 72"/>
                  <a:gd name="T2" fmla="*/ 141 w 150"/>
                  <a:gd name="T3" fmla="*/ 72 h 72"/>
                  <a:gd name="T4" fmla="*/ 9 w 150"/>
                  <a:gd name="T5" fmla="*/ 72 h 72"/>
                  <a:gd name="T6" fmla="*/ 0 w 150"/>
                  <a:gd name="T7" fmla="*/ 63 h 72"/>
                  <a:gd name="T8" fmla="*/ 0 w 150"/>
                  <a:gd name="T9" fmla="*/ 9 h 72"/>
                  <a:gd name="T10" fmla="*/ 9 w 150"/>
                  <a:gd name="T11" fmla="*/ 0 h 72"/>
                  <a:gd name="T12" fmla="*/ 141 w 150"/>
                  <a:gd name="T13" fmla="*/ 0 h 72"/>
                  <a:gd name="T14" fmla="*/ 150 w 150"/>
                  <a:gd name="T15" fmla="*/ 9 h 72"/>
                  <a:gd name="T16" fmla="*/ 150 w 150"/>
                  <a:gd name="T17" fmla="*/ 63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0" h="72">
                    <a:moveTo>
                      <a:pt x="150" y="63"/>
                    </a:moveTo>
                    <a:cubicBezTo>
                      <a:pt x="150" y="68"/>
                      <a:pt x="146" y="72"/>
                      <a:pt x="141" y="72"/>
                    </a:cubicBezTo>
                    <a:cubicBezTo>
                      <a:pt x="9" y="72"/>
                      <a:pt x="9" y="72"/>
                      <a:pt x="9" y="72"/>
                    </a:cubicBezTo>
                    <a:cubicBezTo>
                      <a:pt x="4" y="72"/>
                      <a:pt x="0" y="68"/>
                      <a:pt x="0" y="63"/>
                    </a:cubicBezTo>
                    <a:cubicBezTo>
                      <a:pt x="0" y="9"/>
                      <a:pt x="0" y="9"/>
                      <a:pt x="0" y="9"/>
                    </a:cubicBezTo>
                    <a:cubicBezTo>
                      <a:pt x="0" y="4"/>
                      <a:pt x="4" y="0"/>
                      <a:pt x="9" y="0"/>
                    </a:cubicBezTo>
                    <a:cubicBezTo>
                      <a:pt x="141" y="0"/>
                      <a:pt x="141" y="0"/>
                      <a:pt x="141" y="0"/>
                    </a:cubicBezTo>
                    <a:cubicBezTo>
                      <a:pt x="146" y="0"/>
                      <a:pt x="150" y="4"/>
                      <a:pt x="150" y="9"/>
                    </a:cubicBezTo>
                    <a:lnTo>
                      <a:pt x="150" y="63"/>
                    </a:lnTo>
                    <a:close/>
                  </a:path>
                </a:pathLst>
              </a:custGeom>
              <a:solidFill>
                <a:srgbClr val="8F65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40"/>
              <p:cNvSpPr/>
              <p:nvPr/>
            </p:nvSpPr>
            <p:spPr bwMode="auto">
              <a:xfrm>
                <a:off x="2085975" y="2654300"/>
                <a:ext cx="60325" cy="198438"/>
              </a:xfrm>
              <a:custGeom>
                <a:avLst/>
                <a:gdLst>
                  <a:gd name="T0" fmla="*/ 16 w 16"/>
                  <a:gd name="T1" fmla="*/ 45 h 53"/>
                  <a:gd name="T2" fmla="*/ 8 w 16"/>
                  <a:gd name="T3" fmla="*/ 53 h 53"/>
                  <a:gd name="T4" fmla="*/ 8 w 16"/>
                  <a:gd name="T5" fmla="*/ 53 h 53"/>
                  <a:gd name="T6" fmla="*/ 0 w 16"/>
                  <a:gd name="T7" fmla="*/ 45 h 53"/>
                  <a:gd name="T8" fmla="*/ 0 w 16"/>
                  <a:gd name="T9" fmla="*/ 8 h 53"/>
                  <a:gd name="T10" fmla="*/ 8 w 16"/>
                  <a:gd name="T11" fmla="*/ 0 h 53"/>
                  <a:gd name="T12" fmla="*/ 8 w 16"/>
                  <a:gd name="T13" fmla="*/ 0 h 53"/>
                  <a:gd name="T14" fmla="*/ 16 w 16"/>
                  <a:gd name="T15" fmla="*/ 8 h 53"/>
                  <a:gd name="T16" fmla="*/ 16 w 16"/>
                  <a:gd name="T17" fmla="*/ 4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53">
                    <a:moveTo>
                      <a:pt x="16" y="45"/>
                    </a:moveTo>
                    <a:cubicBezTo>
                      <a:pt x="16" y="49"/>
                      <a:pt x="12" y="53"/>
                      <a:pt x="8" y="53"/>
                    </a:cubicBezTo>
                    <a:cubicBezTo>
                      <a:pt x="8" y="53"/>
                      <a:pt x="8" y="53"/>
                      <a:pt x="8" y="53"/>
                    </a:cubicBezTo>
                    <a:cubicBezTo>
                      <a:pt x="4" y="53"/>
                      <a:pt x="0" y="49"/>
                      <a:pt x="0" y="45"/>
                    </a:cubicBezTo>
                    <a:cubicBezTo>
                      <a:pt x="0" y="8"/>
                      <a:pt x="0" y="8"/>
                      <a:pt x="0" y="8"/>
                    </a:cubicBezTo>
                    <a:cubicBezTo>
                      <a:pt x="0" y="4"/>
                      <a:pt x="4" y="0"/>
                      <a:pt x="8" y="0"/>
                    </a:cubicBezTo>
                    <a:cubicBezTo>
                      <a:pt x="8" y="0"/>
                      <a:pt x="8" y="0"/>
                      <a:pt x="8" y="0"/>
                    </a:cubicBezTo>
                    <a:cubicBezTo>
                      <a:pt x="12" y="0"/>
                      <a:pt x="16" y="4"/>
                      <a:pt x="16" y="8"/>
                    </a:cubicBezTo>
                    <a:lnTo>
                      <a:pt x="16" y="45"/>
                    </a:lnTo>
                    <a:close/>
                  </a:path>
                </a:pathLst>
              </a:custGeom>
              <a:solidFill>
                <a:srgbClr val="77563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reeform 41"/>
              <p:cNvSpPr/>
              <p:nvPr/>
            </p:nvSpPr>
            <p:spPr bwMode="auto">
              <a:xfrm>
                <a:off x="2214563" y="2654300"/>
                <a:ext cx="60325" cy="198438"/>
              </a:xfrm>
              <a:custGeom>
                <a:avLst/>
                <a:gdLst>
                  <a:gd name="T0" fmla="*/ 16 w 16"/>
                  <a:gd name="T1" fmla="*/ 45 h 53"/>
                  <a:gd name="T2" fmla="*/ 8 w 16"/>
                  <a:gd name="T3" fmla="*/ 53 h 53"/>
                  <a:gd name="T4" fmla="*/ 8 w 16"/>
                  <a:gd name="T5" fmla="*/ 53 h 53"/>
                  <a:gd name="T6" fmla="*/ 0 w 16"/>
                  <a:gd name="T7" fmla="*/ 45 h 53"/>
                  <a:gd name="T8" fmla="*/ 0 w 16"/>
                  <a:gd name="T9" fmla="*/ 8 h 53"/>
                  <a:gd name="T10" fmla="*/ 8 w 16"/>
                  <a:gd name="T11" fmla="*/ 0 h 53"/>
                  <a:gd name="T12" fmla="*/ 8 w 16"/>
                  <a:gd name="T13" fmla="*/ 0 h 53"/>
                  <a:gd name="T14" fmla="*/ 16 w 16"/>
                  <a:gd name="T15" fmla="*/ 8 h 53"/>
                  <a:gd name="T16" fmla="*/ 16 w 16"/>
                  <a:gd name="T17" fmla="*/ 4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53">
                    <a:moveTo>
                      <a:pt x="16" y="45"/>
                    </a:moveTo>
                    <a:cubicBezTo>
                      <a:pt x="16" y="49"/>
                      <a:pt x="12" y="53"/>
                      <a:pt x="8" y="53"/>
                    </a:cubicBezTo>
                    <a:cubicBezTo>
                      <a:pt x="8" y="53"/>
                      <a:pt x="8" y="53"/>
                      <a:pt x="8" y="53"/>
                    </a:cubicBezTo>
                    <a:cubicBezTo>
                      <a:pt x="4" y="53"/>
                      <a:pt x="0" y="49"/>
                      <a:pt x="0" y="45"/>
                    </a:cubicBezTo>
                    <a:cubicBezTo>
                      <a:pt x="0" y="8"/>
                      <a:pt x="0" y="8"/>
                      <a:pt x="0" y="8"/>
                    </a:cubicBezTo>
                    <a:cubicBezTo>
                      <a:pt x="0" y="4"/>
                      <a:pt x="4" y="0"/>
                      <a:pt x="8" y="0"/>
                    </a:cubicBezTo>
                    <a:cubicBezTo>
                      <a:pt x="8" y="0"/>
                      <a:pt x="8" y="0"/>
                      <a:pt x="8" y="0"/>
                    </a:cubicBezTo>
                    <a:cubicBezTo>
                      <a:pt x="12" y="0"/>
                      <a:pt x="16" y="4"/>
                      <a:pt x="16" y="8"/>
                    </a:cubicBezTo>
                    <a:lnTo>
                      <a:pt x="16" y="45"/>
                    </a:lnTo>
                    <a:close/>
                  </a:path>
                </a:pathLst>
              </a:custGeom>
              <a:solidFill>
                <a:srgbClr val="77563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Freeform 42"/>
              <p:cNvSpPr/>
              <p:nvPr/>
            </p:nvSpPr>
            <p:spPr bwMode="auto">
              <a:xfrm>
                <a:off x="2341563" y="2654300"/>
                <a:ext cx="60325" cy="198438"/>
              </a:xfrm>
              <a:custGeom>
                <a:avLst/>
                <a:gdLst>
                  <a:gd name="T0" fmla="*/ 16 w 16"/>
                  <a:gd name="T1" fmla="*/ 45 h 53"/>
                  <a:gd name="T2" fmla="*/ 8 w 16"/>
                  <a:gd name="T3" fmla="*/ 53 h 53"/>
                  <a:gd name="T4" fmla="*/ 8 w 16"/>
                  <a:gd name="T5" fmla="*/ 53 h 53"/>
                  <a:gd name="T6" fmla="*/ 0 w 16"/>
                  <a:gd name="T7" fmla="*/ 45 h 53"/>
                  <a:gd name="T8" fmla="*/ 0 w 16"/>
                  <a:gd name="T9" fmla="*/ 8 h 53"/>
                  <a:gd name="T10" fmla="*/ 8 w 16"/>
                  <a:gd name="T11" fmla="*/ 0 h 53"/>
                  <a:gd name="T12" fmla="*/ 8 w 16"/>
                  <a:gd name="T13" fmla="*/ 0 h 53"/>
                  <a:gd name="T14" fmla="*/ 16 w 16"/>
                  <a:gd name="T15" fmla="*/ 8 h 53"/>
                  <a:gd name="T16" fmla="*/ 16 w 16"/>
                  <a:gd name="T17" fmla="*/ 4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53">
                    <a:moveTo>
                      <a:pt x="16" y="45"/>
                    </a:moveTo>
                    <a:cubicBezTo>
                      <a:pt x="16" y="49"/>
                      <a:pt x="12" y="53"/>
                      <a:pt x="8" y="53"/>
                    </a:cubicBezTo>
                    <a:cubicBezTo>
                      <a:pt x="8" y="53"/>
                      <a:pt x="8" y="53"/>
                      <a:pt x="8" y="53"/>
                    </a:cubicBezTo>
                    <a:cubicBezTo>
                      <a:pt x="4" y="53"/>
                      <a:pt x="0" y="49"/>
                      <a:pt x="0" y="45"/>
                    </a:cubicBezTo>
                    <a:cubicBezTo>
                      <a:pt x="0" y="8"/>
                      <a:pt x="0" y="8"/>
                      <a:pt x="0" y="8"/>
                    </a:cubicBezTo>
                    <a:cubicBezTo>
                      <a:pt x="0" y="4"/>
                      <a:pt x="4" y="0"/>
                      <a:pt x="8" y="0"/>
                    </a:cubicBezTo>
                    <a:cubicBezTo>
                      <a:pt x="8" y="0"/>
                      <a:pt x="8" y="0"/>
                      <a:pt x="8" y="0"/>
                    </a:cubicBezTo>
                    <a:cubicBezTo>
                      <a:pt x="12" y="0"/>
                      <a:pt x="16" y="4"/>
                      <a:pt x="16" y="8"/>
                    </a:cubicBezTo>
                    <a:lnTo>
                      <a:pt x="16" y="45"/>
                    </a:lnTo>
                    <a:close/>
                  </a:path>
                </a:pathLst>
              </a:custGeom>
              <a:solidFill>
                <a:srgbClr val="77563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43"/>
              <p:cNvSpPr/>
              <p:nvPr/>
            </p:nvSpPr>
            <p:spPr bwMode="auto">
              <a:xfrm>
                <a:off x="2468563" y="2654300"/>
                <a:ext cx="60325" cy="198438"/>
              </a:xfrm>
              <a:custGeom>
                <a:avLst/>
                <a:gdLst>
                  <a:gd name="T0" fmla="*/ 16 w 16"/>
                  <a:gd name="T1" fmla="*/ 45 h 53"/>
                  <a:gd name="T2" fmla="*/ 8 w 16"/>
                  <a:gd name="T3" fmla="*/ 53 h 53"/>
                  <a:gd name="T4" fmla="*/ 8 w 16"/>
                  <a:gd name="T5" fmla="*/ 53 h 53"/>
                  <a:gd name="T6" fmla="*/ 0 w 16"/>
                  <a:gd name="T7" fmla="*/ 45 h 53"/>
                  <a:gd name="T8" fmla="*/ 0 w 16"/>
                  <a:gd name="T9" fmla="*/ 8 h 53"/>
                  <a:gd name="T10" fmla="*/ 8 w 16"/>
                  <a:gd name="T11" fmla="*/ 0 h 53"/>
                  <a:gd name="T12" fmla="*/ 8 w 16"/>
                  <a:gd name="T13" fmla="*/ 0 h 53"/>
                  <a:gd name="T14" fmla="*/ 16 w 16"/>
                  <a:gd name="T15" fmla="*/ 8 h 53"/>
                  <a:gd name="T16" fmla="*/ 16 w 16"/>
                  <a:gd name="T17" fmla="*/ 4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53">
                    <a:moveTo>
                      <a:pt x="16" y="45"/>
                    </a:moveTo>
                    <a:cubicBezTo>
                      <a:pt x="16" y="49"/>
                      <a:pt x="12" y="53"/>
                      <a:pt x="8" y="53"/>
                    </a:cubicBezTo>
                    <a:cubicBezTo>
                      <a:pt x="8" y="53"/>
                      <a:pt x="8" y="53"/>
                      <a:pt x="8" y="53"/>
                    </a:cubicBezTo>
                    <a:cubicBezTo>
                      <a:pt x="4" y="53"/>
                      <a:pt x="0" y="49"/>
                      <a:pt x="0" y="45"/>
                    </a:cubicBezTo>
                    <a:cubicBezTo>
                      <a:pt x="0" y="8"/>
                      <a:pt x="0" y="8"/>
                      <a:pt x="0" y="8"/>
                    </a:cubicBezTo>
                    <a:cubicBezTo>
                      <a:pt x="0" y="4"/>
                      <a:pt x="4" y="0"/>
                      <a:pt x="8" y="0"/>
                    </a:cubicBezTo>
                    <a:cubicBezTo>
                      <a:pt x="8" y="0"/>
                      <a:pt x="8" y="0"/>
                      <a:pt x="8" y="0"/>
                    </a:cubicBezTo>
                    <a:cubicBezTo>
                      <a:pt x="12" y="0"/>
                      <a:pt x="16" y="4"/>
                      <a:pt x="16" y="8"/>
                    </a:cubicBezTo>
                    <a:lnTo>
                      <a:pt x="16" y="45"/>
                    </a:lnTo>
                    <a:close/>
                  </a:path>
                </a:pathLst>
              </a:custGeom>
              <a:solidFill>
                <a:srgbClr val="77563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44"/>
              <p:cNvSpPr/>
              <p:nvPr/>
            </p:nvSpPr>
            <p:spPr bwMode="auto">
              <a:xfrm>
                <a:off x="2074863" y="2882900"/>
                <a:ext cx="473075" cy="15875"/>
              </a:xfrm>
              <a:custGeom>
                <a:avLst/>
                <a:gdLst>
                  <a:gd name="T0" fmla="*/ 126 w 126"/>
                  <a:gd name="T1" fmla="*/ 2 h 4"/>
                  <a:gd name="T2" fmla="*/ 124 w 126"/>
                  <a:gd name="T3" fmla="*/ 4 h 4"/>
                  <a:gd name="T4" fmla="*/ 2 w 126"/>
                  <a:gd name="T5" fmla="*/ 4 h 4"/>
                  <a:gd name="T6" fmla="*/ 0 w 126"/>
                  <a:gd name="T7" fmla="*/ 2 h 4"/>
                  <a:gd name="T8" fmla="*/ 0 w 126"/>
                  <a:gd name="T9" fmla="*/ 2 h 4"/>
                  <a:gd name="T10" fmla="*/ 2 w 126"/>
                  <a:gd name="T11" fmla="*/ 0 h 4"/>
                  <a:gd name="T12" fmla="*/ 124 w 126"/>
                  <a:gd name="T13" fmla="*/ 0 h 4"/>
                  <a:gd name="T14" fmla="*/ 126 w 126"/>
                  <a:gd name="T15" fmla="*/ 2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6" h="4">
                    <a:moveTo>
                      <a:pt x="126" y="2"/>
                    </a:moveTo>
                    <a:cubicBezTo>
                      <a:pt x="126" y="3"/>
                      <a:pt x="125" y="4"/>
                      <a:pt x="124" y="4"/>
                    </a:cubicBezTo>
                    <a:cubicBezTo>
                      <a:pt x="2" y="4"/>
                      <a:pt x="2" y="4"/>
                      <a:pt x="2" y="4"/>
                    </a:cubicBezTo>
                    <a:cubicBezTo>
                      <a:pt x="1" y="4"/>
                      <a:pt x="0" y="3"/>
                      <a:pt x="0" y="2"/>
                    </a:cubicBezTo>
                    <a:cubicBezTo>
                      <a:pt x="0" y="2"/>
                      <a:pt x="0" y="2"/>
                      <a:pt x="0" y="2"/>
                    </a:cubicBezTo>
                    <a:cubicBezTo>
                      <a:pt x="0" y="1"/>
                      <a:pt x="1" y="0"/>
                      <a:pt x="2" y="0"/>
                    </a:cubicBezTo>
                    <a:cubicBezTo>
                      <a:pt x="124" y="0"/>
                      <a:pt x="124" y="0"/>
                      <a:pt x="124" y="0"/>
                    </a:cubicBezTo>
                    <a:cubicBezTo>
                      <a:pt x="125" y="0"/>
                      <a:pt x="126" y="1"/>
                      <a:pt x="126" y="2"/>
                    </a:cubicBezTo>
                    <a:close/>
                  </a:path>
                </a:pathLst>
              </a:custGeom>
              <a:solidFill>
                <a:srgbClr val="502E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Rectangle 45"/>
              <p:cNvSpPr>
                <a:spLocks noChangeArrowheads="1"/>
              </p:cNvSpPr>
              <p:nvPr/>
            </p:nvSpPr>
            <p:spPr bwMode="auto">
              <a:xfrm>
                <a:off x="2138363" y="2568575"/>
                <a:ext cx="338137" cy="44450"/>
              </a:xfrm>
              <a:prstGeom prst="rect">
                <a:avLst/>
              </a:prstGeom>
              <a:solidFill>
                <a:srgbClr val="77563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grpSp>
      <p:sp>
        <p:nvSpPr>
          <p:cNvPr id="26" name="矩形 25"/>
          <p:cNvSpPr/>
          <p:nvPr/>
        </p:nvSpPr>
        <p:spPr>
          <a:xfrm>
            <a:off x="0" y="5071492"/>
            <a:ext cx="9144000" cy="72008"/>
          </a:xfrm>
          <a:prstGeom prst="rect">
            <a:avLst/>
          </a:prstGeom>
          <a:solidFill>
            <a:srgbClr val="FF9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TextBox 566"/>
          <p:cNvSpPr txBox="1"/>
          <p:nvPr/>
        </p:nvSpPr>
        <p:spPr>
          <a:xfrm>
            <a:off x="7815487" y="4252259"/>
            <a:ext cx="864096" cy="492443"/>
          </a:xfrm>
          <a:prstGeom prst="rect">
            <a:avLst/>
          </a:prstGeom>
          <a:noFill/>
        </p:spPr>
        <p:txBody>
          <a:bodyPr wrap="square" lIns="0" tIns="0" rIns="0" bIns="0" rtlCol="0">
            <a:spAutoFit/>
          </a:bodyPr>
          <a:lstStyle/>
          <a:p>
            <a:pPr algn="dist"/>
            <a:r>
              <a:rPr lang="zh-CN" altLang="en-US" sz="2000" dirty="0" smtClean="0">
                <a:ln w="6350">
                  <a:noFill/>
                </a:ln>
                <a:solidFill>
                  <a:srgbClr val="FF9101"/>
                </a:solidFill>
                <a:latin typeface="宋体" pitchFamily="2" charset="-122"/>
                <a:ea typeface="宋体" pitchFamily="2" charset="-122"/>
              </a:rPr>
              <a:t>目  录</a:t>
            </a:r>
            <a:endParaRPr lang="en-US" altLang="zh-CN" sz="2000" dirty="0">
              <a:ln w="6350">
                <a:noFill/>
              </a:ln>
              <a:solidFill>
                <a:srgbClr val="FF9101"/>
              </a:solidFill>
              <a:latin typeface="宋体" pitchFamily="2" charset="-122"/>
              <a:ea typeface="宋体" pitchFamily="2" charset="-122"/>
            </a:endParaRPr>
          </a:p>
          <a:p>
            <a:pPr algn="dist"/>
            <a:r>
              <a:rPr lang="en-US" altLang="zh-CN" sz="1200" dirty="0">
                <a:ln w="6350">
                  <a:noFill/>
                </a:ln>
                <a:solidFill>
                  <a:schemeClr val="tx1">
                    <a:lumMod val="65000"/>
                    <a:lumOff val="35000"/>
                  </a:schemeClr>
                </a:solidFill>
                <a:latin typeface="宋体" pitchFamily="2" charset="-122"/>
                <a:ea typeface="宋体" pitchFamily="2" charset="-122"/>
                <a:cs typeface="Arial" pitchFamily="34" charset="0"/>
              </a:rPr>
              <a:t>CONTENTS</a:t>
            </a:r>
            <a:endParaRPr lang="zh-CN" altLang="en-US" sz="1200" dirty="0">
              <a:ln w="6350">
                <a:noFill/>
              </a:ln>
              <a:solidFill>
                <a:schemeClr val="tx1">
                  <a:lumMod val="65000"/>
                  <a:lumOff val="35000"/>
                </a:schemeClr>
              </a:solidFill>
              <a:latin typeface="宋体" pitchFamily="2" charset="-122"/>
              <a:ea typeface="宋体" pitchFamily="2" charset="-122"/>
              <a:cs typeface="Arial" pitchFamily="34" charset="0"/>
            </a:endParaRPr>
          </a:p>
        </p:txBody>
      </p:sp>
      <p:sp>
        <p:nvSpPr>
          <p:cNvPr id="28" name="矩形 27"/>
          <p:cNvSpPr/>
          <p:nvPr/>
        </p:nvSpPr>
        <p:spPr>
          <a:xfrm>
            <a:off x="3787169" y="1922944"/>
            <a:ext cx="1569660" cy="276999"/>
          </a:xfrm>
          <a:prstGeom prst="rect">
            <a:avLst/>
          </a:prstGeom>
        </p:spPr>
        <p:txBody>
          <a:bodyPr wrap="none">
            <a:spAutoFit/>
          </a:bodyPr>
          <a:lstStyle/>
          <a:p>
            <a:pPr algn="ctr"/>
            <a:r>
              <a:rPr lang="zh-CN" altLang="en-US" sz="1200" dirty="0">
                <a:ln w="6350">
                  <a:noFill/>
                </a:ln>
                <a:latin typeface="宋体" pitchFamily="2" charset="-122"/>
                <a:ea typeface="宋体" pitchFamily="2" charset="-122"/>
              </a:rPr>
              <a:t>关键技术与实践难点</a:t>
            </a:r>
            <a:endParaRPr lang="zh-CN" altLang="en-US" sz="1200" dirty="0">
              <a:ln w="6350">
                <a:noFill/>
              </a:ln>
              <a:latin typeface="宋体" pitchFamily="2" charset="-122"/>
              <a:ea typeface="宋体" pitchFamily="2" charset="-122"/>
            </a:endParaRPr>
          </a:p>
        </p:txBody>
      </p:sp>
      <p:sp>
        <p:nvSpPr>
          <p:cNvPr id="29" name="矩形 28"/>
          <p:cNvSpPr/>
          <p:nvPr/>
        </p:nvSpPr>
        <p:spPr>
          <a:xfrm>
            <a:off x="2288363" y="1922944"/>
            <a:ext cx="1261884" cy="276999"/>
          </a:xfrm>
          <a:prstGeom prst="rect">
            <a:avLst/>
          </a:prstGeom>
        </p:spPr>
        <p:txBody>
          <a:bodyPr wrap="none">
            <a:spAutoFit/>
          </a:bodyPr>
          <a:lstStyle/>
          <a:p>
            <a:pPr algn="ctr"/>
            <a:r>
              <a:rPr lang="zh-CN" altLang="en-US" sz="1200" dirty="0">
                <a:ln w="6350">
                  <a:noFill/>
                </a:ln>
                <a:latin typeface="宋体" pitchFamily="2" charset="-122"/>
                <a:ea typeface="宋体" pitchFamily="2" charset="-122"/>
              </a:rPr>
              <a:t>研究思路与方法</a:t>
            </a:r>
            <a:endParaRPr lang="zh-CN" altLang="en-US" sz="1200" dirty="0">
              <a:ln w="6350">
                <a:noFill/>
              </a:ln>
              <a:latin typeface="宋体" pitchFamily="2" charset="-122"/>
              <a:ea typeface="宋体" pitchFamily="2" charset="-122"/>
            </a:endParaRPr>
          </a:p>
        </p:txBody>
      </p:sp>
      <p:sp>
        <p:nvSpPr>
          <p:cNvPr id="30" name="矩形 29"/>
          <p:cNvSpPr/>
          <p:nvPr/>
        </p:nvSpPr>
        <p:spPr>
          <a:xfrm>
            <a:off x="697527" y="1922944"/>
            <a:ext cx="1138170" cy="276999"/>
          </a:xfrm>
          <a:prstGeom prst="rect">
            <a:avLst/>
          </a:prstGeom>
        </p:spPr>
        <p:txBody>
          <a:bodyPr wrap="square">
            <a:spAutoFit/>
          </a:bodyPr>
          <a:lstStyle/>
          <a:p>
            <a:pPr algn="ctr"/>
            <a:r>
              <a:rPr lang="zh-CN" altLang="en-US" sz="1200" dirty="0">
                <a:ln w="6350">
                  <a:noFill/>
                </a:ln>
                <a:latin typeface="宋体" pitchFamily="2" charset="-122"/>
                <a:ea typeface="宋体" pitchFamily="2" charset="-122"/>
              </a:rPr>
              <a:t>绪论</a:t>
            </a:r>
            <a:endParaRPr lang="zh-CN" altLang="en-US" sz="1200" dirty="0">
              <a:ln w="6350">
                <a:noFill/>
              </a:ln>
              <a:latin typeface="宋体" pitchFamily="2" charset="-122"/>
              <a:ea typeface="宋体" pitchFamily="2" charset="-122"/>
            </a:endParaRPr>
          </a:p>
        </p:txBody>
      </p:sp>
      <p:sp>
        <p:nvSpPr>
          <p:cNvPr id="31" name="矩形 30"/>
          <p:cNvSpPr/>
          <p:nvPr/>
        </p:nvSpPr>
        <p:spPr>
          <a:xfrm>
            <a:off x="7099328" y="1922944"/>
            <a:ext cx="1569660" cy="276999"/>
          </a:xfrm>
          <a:prstGeom prst="rect">
            <a:avLst/>
          </a:prstGeom>
        </p:spPr>
        <p:txBody>
          <a:bodyPr wrap="none">
            <a:spAutoFit/>
          </a:bodyPr>
          <a:lstStyle/>
          <a:p>
            <a:pPr algn="ctr"/>
            <a:r>
              <a:rPr lang="zh-CN" altLang="en-US" sz="1200" dirty="0">
                <a:ln w="6350">
                  <a:noFill/>
                </a:ln>
                <a:latin typeface="宋体" pitchFamily="2" charset="-122"/>
                <a:ea typeface="宋体" pitchFamily="2" charset="-122"/>
              </a:rPr>
              <a:t>相关建议与论文总结</a:t>
            </a:r>
            <a:endParaRPr lang="zh-CN" altLang="en-US" sz="1200" dirty="0">
              <a:ln w="6350">
                <a:noFill/>
              </a:ln>
              <a:latin typeface="宋体" pitchFamily="2" charset="-122"/>
              <a:ea typeface="宋体" pitchFamily="2" charset="-122"/>
            </a:endParaRPr>
          </a:p>
        </p:txBody>
      </p:sp>
      <p:sp>
        <p:nvSpPr>
          <p:cNvPr id="32" name="矩形 31"/>
          <p:cNvSpPr/>
          <p:nvPr/>
        </p:nvSpPr>
        <p:spPr>
          <a:xfrm>
            <a:off x="5600522" y="1922944"/>
            <a:ext cx="1261884" cy="276999"/>
          </a:xfrm>
          <a:prstGeom prst="rect">
            <a:avLst/>
          </a:prstGeom>
        </p:spPr>
        <p:txBody>
          <a:bodyPr wrap="none">
            <a:spAutoFit/>
          </a:bodyPr>
          <a:lstStyle/>
          <a:p>
            <a:pPr algn="ctr"/>
            <a:r>
              <a:rPr lang="zh-CN" altLang="en-US" sz="1200" dirty="0">
                <a:ln w="6350">
                  <a:noFill/>
                </a:ln>
                <a:latin typeface="宋体" pitchFamily="2" charset="-122"/>
                <a:ea typeface="宋体" pitchFamily="2" charset="-122"/>
              </a:rPr>
              <a:t>研究成果与应用</a:t>
            </a:r>
            <a:endParaRPr lang="zh-CN" altLang="en-US" sz="1200" dirty="0">
              <a:ln w="6350">
                <a:noFill/>
              </a:ln>
              <a:latin typeface="宋体" pitchFamily="2" charset="-122"/>
              <a:ea typeface="宋体" pitchFamily="2" charset="-122"/>
            </a:endParaRPr>
          </a:p>
        </p:txBody>
      </p:sp>
      <p:grpSp>
        <p:nvGrpSpPr>
          <p:cNvPr id="33" name="组合 32"/>
          <p:cNvGrpSpPr/>
          <p:nvPr/>
        </p:nvGrpSpPr>
        <p:grpSpPr>
          <a:xfrm>
            <a:off x="7554277" y="1082116"/>
            <a:ext cx="589338" cy="589338"/>
            <a:chOff x="7554277" y="1082116"/>
            <a:chExt cx="589338" cy="589338"/>
          </a:xfrm>
        </p:grpSpPr>
        <p:sp>
          <p:nvSpPr>
            <p:cNvPr id="34" name="椭圆 33"/>
            <p:cNvSpPr/>
            <p:nvPr/>
          </p:nvSpPr>
          <p:spPr>
            <a:xfrm>
              <a:off x="7554277" y="1082116"/>
              <a:ext cx="589338" cy="5893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Freeform 9"/>
            <p:cNvSpPr>
              <a:spLocks noEditPoints="1"/>
            </p:cNvSpPr>
            <p:nvPr/>
          </p:nvSpPr>
          <p:spPr bwMode="auto">
            <a:xfrm>
              <a:off x="7658704" y="1253622"/>
              <a:ext cx="380484" cy="247914"/>
            </a:xfrm>
            <a:custGeom>
              <a:avLst/>
              <a:gdLst>
                <a:gd name="T0" fmla="*/ 58 w 215"/>
                <a:gd name="T1" fmla="*/ 83 h 140"/>
                <a:gd name="T2" fmla="*/ 58 w 215"/>
                <a:gd name="T3" fmla="*/ 91 h 140"/>
                <a:gd name="T4" fmla="*/ 161 w 215"/>
                <a:gd name="T5" fmla="*/ 87 h 140"/>
                <a:gd name="T6" fmla="*/ 58 w 215"/>
                <a:gd name="T7" fmla="*/ 73 h 140"/>
                <a:gd name="T8" fmla="*/ 98 w 215"/>
                <a:gd name="T9" fmla="*/ 73 h 140"/>
                <a:gd name="T10" fmla="*/ 102 w 215"/>
                <a:gd name="T11" fmla="*/ 34 h 140"/>
                <a:gd name="T12" fmla="*/ 58 w 215"/>
                <a:gd name="T13" fmla="*/ 30 h 140"/>
                <a:gd name="T14" fmla="*/ 54 w 215"/>
                <a:gd name="T15" fmla="*/ 69 h 140"/>
                <a:gd name="T16" fmla="*/ 63 w 215"/>
                <a:gd name="T17" fmla="*/ 38 h 140"/>
                <a:gd name="T18" fmla="*/ 94 w 215"/>
                <a:gd name="T19" fmla="*/ 38 h 140"/>
                <a:gd name="T20" fmla="*/ 63 w 215"/>
                <a:gd name="T21" fmla="*/ 65 h 140"/>
                <a:gd name="T22" fmla="*/ 27 w 215"/>
                <a:gd name="T23" fmla="*/ 121 h 140"/>
                <a:gd name="T24" fmla="*/ 189 w 215"/>
                <a:gd name="T25" fmla="*/ 121 h 140"/>
                <a:gd name="T26" fmla="*/ 196 w 215"/>
                <a:gd name="T27" fmla="*/ 7 h 140"/>
                <a:gd name="T28" fmla="*/ 27 w 215"/>
                <a:gd name="T29" fmla="*/ 0 h 140"/>
                <a:gd name="T30" fmla="*/ 20 w 215"/>
                <a:gd name="T31" fmla="*/ 114 h 140"/>
                <a:gd name="T32" fmla="*/ 33 w 215"/>
                <a:gd name="T33" fmla="*/ 13 h 140"/>
                <a:gd name="T34" fmla="*/ 182 w 215"/>
                <a:gd name="T35" fmla="*/ 13 h 140"/>
                <a:gd name="T36" fmla="*/ 33 w 215"/>
                <a:gd name="T37" fmla="*/ 107 h 140"/>
                <a:gd name="T38" fmla="*/ 157 w 215"/>
                <a:gd name="T39" fmla="*/ 48 h 140"/>
                <a:gd name="T40" fmla="*/ 111 w 215"/>
                <a:gd name="T41" fmla="*/ 48 h 140"/>
                <a:gd name="T42" fmla="*/ 111 w 215"/>
                <a:gd name="T43" fmla="*/ 56 h 140"/>
                <a:gd name="T44" fmla="*/ 161 w 215"/>
                <a:gd name="T45" fmla="*/ 52 h 140"/>
                <a:gd name="T46" fmla="*/ 157 w 215"/>
                <a:gd name="T47" fmla="*/ 65 h 140"/>
                <a:gd name="T48" fmla="*/ 111 w 215"/>
                <a:gd name="T49" fmla="*/ 65 h 140"/>
                <a:gd name="T50" fmla="*/ 111 w 215"/>
                <a:gd name="T51" fmla="*/ 73 h 140"/>
                <a:gd name="T52" fmla="*/ 161 w 215"/>
                <a:gd name="T53" fmla="*/ 69 h 140"/>
                <a:gd name="T54" fmla="*/ 157 w 215"/>
                <a:gd name="T55" fmla="*/ 30 h 140"/>
                <a:gd name="T56" fmla="*/ 111 w 215"/>
                <a:gd name="T57" fmla="*/ 30 h 140"/>
                <a:gd name="T58" fmla="*/ 111 w 215"/>
                <a:gd name="T59" fmla="*/ 38 h 140"/>
                <a:gd name="T60" fmla="*/ 161 w 215"/>
                <a:gd name="T61" fmla="*/ 34 h 140"/>
                <a:gd name="T62" fmla="*/ 209 w 215"/>
                <a:gd name="T63" fmla="*/ 127 h 140"/>
                <a:gd name="T64" fmla="*/ 7 w 215"/>
                <a:gd name="T65" fmla="*/ 127 h 140"/>
                <a:gd name="T66" fmla="*/ 7 w 215"/>
                <a:gd name="T67" fmla="*/ 140 h 140"/>
                <a:gd name="T68" fmla="*/ 215 w 215"/>
                <a:gd name="T69" fmla="*/ 134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15" h="140">
                  <a:moveTo>
                    <a:pt x="157" y="83"/>
                  </a:moveTo>
                  <a:cubicBezTo>
                    <a:pt x="58" y="83"/>
                    <a:pt x="58" y="83"/>
                    <a:pt x="58" y="83"/>
                  </a:cubicBezTo>
                  <a:cubicBezTo>
                    <a:pt x="56" y="83"/>
                    <a:pt x="54" y="84"/>
                    <a:pt x="54" y="87"/>
                  </a:cubicBezTo>
                  <a:cubicBezTo>
                    <a:pt x="54" y="89"/>
                    <a:pt x="56" y="91"/>
                    <a:pt x="58" y="91"/>
                  </a:cubicBezTo>
                  <a:cubicBezTo>
                    <a:pt x="157" y="91"/>
                    <a:pt x="157" y="91"/>
                    <a:pt x="157" y="91"/>
                  </a:cubicBezTo>
                  <a:cubicBezTo>
                    <a:pt x="159" y="91"/>
                    <a:pt x="161" y="89"/>
                    <a:pt x="161" y="87"/>
                  </a:cubicBezTo>
                  <a:cubicBezTo>
                    <a:pt x="161" y="84"/>
                    <a:pt x="159" y="83"/>
                    <a:pt x="157" y="83"/>
                  </a:cubicBezTo>
                  <a:close/>
                  <a:moveTo>
                    <a:pt x="58" y="73"/>
                  </a:moveTo>
                  <a:cubicBezTo>
                    <a:pt x="58" y="73"/>
                    <a:pt x="58" y="73"/>
                    <a:pt x="58" y="73"/>
                  </a:cubicBezTo>
                  <a:cubicBezTo>
                    <a:pt x="98" y="73"/>
                    <a:pt x="98" y="73"/>
                    <a:pt x="98" y="73"/>
                  </a:cubicBezTo>
                  <a:cubicBezTo>
                    <a:pt x="100" y="73"/>
                    <a:pt x="102" y="71"/>
                    <a:pt x="102" y="69"/>
                  </a:cubicBezTo>
                  <a:cubicBezTo>
                    <a:pt x="102" y="34"/>
                    <a:pt x="102" y="34"/>
                    <a:pt x="102" y="34"/>
                  </a:cubicBezTo>
                  <a:cubicBezTo>
                    <a:pt x="102" y="32"/>
                    <a:pt x="100" y="30"/>
                    <a:pt x="98" y="30"/>
                  </a:cubicBezTo>
                  <a:cubicBezTo>
                    <a:pt x="58" y="30"/>
                    <a:pt x="58" y="30"/>
                    <a:pt x="58" y="30"/>
                  </a:cubicBezTo>
                  <a:cubicBezTo>
                    <a:pt x="56" y="30"/>
                    <a:pt x="54" y="32"/>
                    <a:pt x="54" y="34"/>
                  </a:cubicBezTo>
                  <a:cubicBezTo>
                    <a:pt x="54" y="69"/>
                    <a:pt x="54" y="69"/>
                    <a:pt x="54" y="69"/>
                  </a:cubicBezTo>
                  <a:cubicBezTo>
                    <a:pt x="54" y="71"/>
                    <a:pt x="56" y="73"/>
                    <a:pt x="58" y="73"/>
                  </a:cubicBezTo>
                  <a:close/>
                  <a:moveTo>
                    <a:pt x="63" y="38"/>
                  </a:moveTo>
                  <a:cubicBezTo>
                    <a:pt x="63" y="38"/>
                    <a:pt x="63" y="38"/>
                    <a:pt x="63" y="38"/>
                  </a:cubicBezTo>
                  <a:cubicBezTo>
                    <a:pt x="94" y="38"/>
                    <a:pt x="94" y="38"/>
                    <a:pt x="94" y="38"/>
                  </a:cubicBezTo>
                  <a:cubicBezTo>
                    <a:pt x="94" y="65"/>
                    <a:pt x="94" y="65"/>
                    <a:pt x="94" y="65"/>
                  </a:cubicBezTo>
                  <a:cubicBezTo>
                    <a:pt x="63" y="65"/>
                    <a:pt x="63" y="65"/>
                    <a:pt x="63" y="65"/>
                  </a:cubicBezTo>
                  <a:cubicBezTo>
                    <a:pt x="63" y="38"/>
                    <a:pt x="63" y="38"/>
                    <a:pt x="63" y="38"/>
                  </a:cubicBezTo>
                  <a:close/>
                  <a:moveTo>
                    <a:pt x="27" y="121"/>
                  </a:moveTo>
                  <a:cubicBezTo>
                    <a:pt x="27" y="121"/>
                    <a:pt x="27" y="121"/>
                    <a:pt x="27" y="121"/>
                  </a:cubicBezTo>
                  <a:cubicBezTo>
                    <a:pt x="189" y="121"/>
                    <a:pt x="189" y="121"/>
                    <a:pt x="189" y="121"/>
                  </a:cubicBezTo>
                  <a:cubicBezTo>
                    <a:pt x="193" y="121"/>
                    <a:pt x="196" y="118"/>
                    <a:pt x="196" y="114"/>
                  </a:cubicBezTo>
                  <a:cubicBezTo>
                    <a:pt x="196" y="7"/>
                    <a:pt x="196" y="7"/>
                    <a:pt x="196" y="7"/>
                  </a:cubicBezTo>
                  <a:cubicBezTo>
                    <a:pt x="196" y="3"/>
                    <a:pt x="193" y="0"/>
                    <a:pt x="189" y="0"/>
                  </a:cubicBezTo>
                  <a:cubicBezTo>
                    <a:pt x="27" y="0"/>
                    <a:pt x="27" y="0"/>
                    <a:pt x="27" y="0"/>
                  </a:cubicBezTo>
                  <a:cubicBezTo>
                    <a:pt x="23" y="0"/>
                    <a:pt x="20" y="3"/>
                    <a:pt x="20" y="7"/>
                  </a:cubicBezTo>
                  <a:cubicBezTo>
                    <a:pt x="20" y="114"/>
                    <a:pt x="20" y="114"/>
                    <a:pt x="20" y="114"/>
                  </a:cubicBezTo>
                  <a:cubicBezTo>
                    <a:pt x="20" y="118"/>
                    <a:pt x="23" y="121"/>
                    <a:pt x="27" y="121"/>
                  </a:cubicBezTo>
                  <a:close/>
                  <a:moveTo>
                    <a:pt x="33" y="13"/>
                  </a:moveTo>
                  <a:cubicBezTo>
                    <a:pt x="33" y="13"/>
                    <a:pt x="33" y="13"/>
                    <a:pt x="33" y="13"/>
                  </a:cubicBezTo>
                  <a:cubicBezTo>
                    <a:pt x="182" y="13"/>
                    <a:pt x="182" y="13"/>
                    <a:pt x="182" y="13"/>
                  </a:cubicBezTo>
                  <a:cubicBezTo>
                    <a:pt x="182" y="107"/>
                    <a:pt x="182" y="107"/>
                    <a:pt x="182" y="107"/>
                  </a:cubicBezTo>
                  <a:cubicBezTo>
                    <a:pt x="33" y="107"/>
                    <a:pt x="33" y="107"/>
                    <a:pt x="33" y="107"/>
                  </a:cubicBezTo>
                  <a:cubicBezTo>
                    <a:pt x="33" y="13"/>
                    <a:pt x="33" y="13"/>
                    <a:pt x="33" y="13"/>
                  </a:cubicBezTo>
                  <a:close/>
                  <a:moveTo>
                    <a:pt x="157" y="48"/>
                  </a:moveTo>
                  <a:cubicBezTo>
                    <a:pt x="157" y="48"/>
                    <a:pt x="157" y="48"/>
                    <a:pt x="157" y="48"/>
                  </a:cubicBezTo>
                  <a:cubicBezTo>
                    <a:pt x="111" y="48"/>
                    <a:pt x="111" y="48"/>
                    <a:pt x="111" y="48"/>
                  </a:cubicBezTo>
                  <a:cubicBezTo>
                    <a:pt x="108" y="48"/>
                    <a:pt x="107" y="49"/>
                    <a:pt x="107" y="52"/>
                  </a:cubicBezTo>
                  <a:cubicBezTo>
                    <a:pt x="107" y="54"/>
                    <a:pt x="108" y="56"/>
                    <a:pt x="111" y="56"/>
                  </a:cubicBezTo>
                  <a:cubicBezTo>
                    <a:pt x="157" y="56"/>
                    <a:pt x="157" y="56"/>
                    <a:pt x="157" y="56"/>
                  </a:cubicBezTo>
                  <a:cubicBezTo>
                    <a:pt x="159" y="56"/>
                    <a:pt x="161" y="54"/>
                    <a:pt x="161" y="52"/>
                  </a:cubicBezTo>
                  <a:cubicBezTo>
                    <a:pt x="161" y="49"/>
                    <a:pt x="159" y="48"/>
                    <a:pt x="157" y="48"/>
                  </a:cubicBezTo>
                  <a:close/>
                  <a:moveTo>
                    <a:pt x="157" y="65"/>
                  </a:moveTo>
                  <a:cubicBezTo>
                    <a:pt x="157" y="65"/>
                    <a:pt x="157" y="65"/>
                    <a:pt x="157" y="65"/>
                  </a:cubicBezTo>
                  <a:cubicBezTo>
                    <a:pt x="111" y="65"/>
                    <a:pt x="111" y="65"/>
                    <a:pt x="111" y="65"/>
                  </a:cubicBezTo>
                  <a:cubicBezTo>
                    <a:pt x="108" y="65"/>
                    <a:pt x="107" y="67"/>
                    <a:pt x="107" y="69"/>
                  </a:cubicBezTo>
                  <a:cubicBezTo>
                    <a:pt x="107" y="71"/>
                    <a:pt x="108" y="73"/>
                    <a:pt x="111" y="73"/>
                  </a:cubicBezTo>
                  <a:cubicBezTo>
                    <a:pt x="157" y="73"/>
                    <a:pt x="157" y="73"/>
                    <a:pt x="157" y="73"/>
                  </a:cubicBezTo>
                  <a:cubicBezTo>
                    <a:pt x="159" y="73"/>
                    <a:pt x="161" y="71"/>
                    <a:pt x="161" y="69"/>
                  </a:cubicBezTo>
                  <a:cubicBezTo>
                    <a:pt x="161" y="67"/>
                    <a:pt x="159" y="65"/>
                    <a:pt x="157" y="65"/>
                  </a:cubicBezTo>
                  <a:close/>
                  <a:moveTo>
                    <a:pt x="157" y="30"/>
                  </a:moveTo>
                  <a:cubicBezTo>
                    <a:pt x="157" y="30"/>
                    <a:pt x="157" y="30"/>
                    <a:pt x="157" y="30"/>
                  </a:cubicBezTo>
                  <a:cubicBezTo>
                    <a:pt x="111" y="30"/>
                    <a:pt x="111" y="30"/>
                    <a:pt x="111" y="30"/>
                  </a:cubicBezTo>
                  <a:cubicBezTo>
                    <a:pt x="108" y="30"/>
                    <a:pt x="107" y="32"/>
                    <a:pt x="107" y="34"/>
                  </a:cubicBezTo>
                  <a:cubicBezTo>
                    <a:pt x="107" y="37"/>
                    <a:pt x="108" y="38"/>
                    <a:pt x="111" y="38"/>
                  </a:cubicBezTo>
                  <a:cubicBezTo>
                    <a:pt x="157" y="38"/>
                    <a:pt x="157" y="38"/>
                    <a:pt x="157" y="38"/>
                  </a:cubicBezTo>
                  <a:cubicBezTo>
                    <a:pt x="159" y="38"/>
                    <a:pt x="161" y="37"/>
                    <a:pt x="161" y="34"/>
                  </a:cubicBezTo>
                  <a:cubicBezTo>
                    <a:pt x="161" y="32"/>
                    <a:pt x="159" y="30"/>
                    <a:pt x="157" y="30"/>
                  </a:cubicBezTo>
                  <a:close/>
                  <a:moveTo>
                    <a:pt x="209" y="127"/>
                  </a:moveTo>
                  <a:cubicBezTo>
                    <a:pt x="209" y="127"/>
                    <a:pt x="209" y="127"/>
                    <a:pt x="209" y="127"/>
                  </a:cubicBezTo>
                  <a:cubicBezTo>
                    <a:pt x="7" y="127"/>
                    <a:pt x="7" y="127"/>
                    <a:pt x="7" y="127"/>
                  </a:cubicBezTo>
                  <a:cubicBezTo>
                    <a:pt x="3" y="127"/>
                    <a:pt x="0" y="130"/>
                    <a:pt x="0" y="134"/>
                  </a:cubicBezTo>
                  <a:cubicBezTo>
                    <a:pt x="0" y="137"/>
                    <a:pt x="3" y="140"/>
                    <a:pt x="7" y="140"/>
                  </a:cubicBezTo>
                  <a:cubicBezTo>
                    <a:pt x="209" y="140"/>
                    <a:pt x="209" y="140"/>
                    <a:pt x="209" y="140"/>
                  </a:cubicBezTo>
                  <a:cubicBezTo>
                    <a:pt x="212" y="140"/>
                    <a:pt x="215" y="137"/>
                    <a:pt x="215" y="134"/>
                  </a:cubicBezTo>
                  <a:cubicBezTo>
                    <a:pt x="215" y="130"/>
                    <a:pt x="212" y="127"/>
                    <a:pt x="209" y="127"/>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36" name="组合 35"/>
          <p:cNvGrpSpPr/>
          <p:nvPr/>
        </p:nvGrpSpPr>
        <p:grpSpPr>
          <a:xfrm>
            <a:off x="2648994" y="1082116"/>
            <a:ext cx="589338" cy="589338"/>
            <a:chOff x="2648994" y="1082116"/>
            <a:chExt cx="589338" cy="589338"/>
          </a:xfrm>
        </p:grpSpPr>
        <p:sp>
          <p:nvSpPr>
            <p:cNvPr id="37" name="椭圆 36"/>
            <p:cNvSpPr/>
            <p:nvPr/>
          </p:nvSpPr>
          <p:spPr>
            <a:xfrm>
              <a:off x="2648994" y="1082116"/>
              <a:ext cx="589338" cy="5893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Freeform 10"/>
            <p:cNvSpPr>
              <a:spLocks noEditPoints="1"/>
            </p:cNvSpPr>
            <p:nvPr/>
          </p:nvSpPr>
          <p:spPr bwMode="auto">
            <a:xfrm>
              <a:off x="2800042" y="1236153"/>
              <a:ext cx="286864" cy="287612"/>
            </a:xfrm>
            <a:custGeom>
              <a:avLst/>
              <a:gdLst>
                <a:gd name="T0" fmla="*/ 47 w 162"/>
                <a:gd name="T1" fmla="*/ 34 h 163"/>
                <a:gd name="T2" fmla="*/ 34 w 162"/>
                <a:gd name="T3" fmla="*/ 47 h 163"/>
                <a:gd name="T4" fmla="*/ 32 w 162"/>
                <a:gd name="T5" fmla="*/ 61 h 163"/>
                <a:gd name="T6" fmla="*/ 41 w 162"/>
                <a:gd name="T7" fmla="*/ 52 h 163"/>
                <a:gd name="T8" fmla="*/ 52 w 162"/>
                <a:gd name="T9" fmla="*/ 41 h 163"/>
                <a:gd name="T10" fmla="*/ 60 w 162"/>
                <a:gd name="T11" fmla="*/ 32 h 163"/>
                <a:gd name="T12" fmla="*/ 160 w 162"/>
                <a:gd name="T13" fmla="*/ 150 h 163"/>
                <a:gd name="T14" fmla="*/ 130 w 162"/>
                <a:gd name="T15" fmla="*/ 121 h 163"/>
                <a:gd name="T16" fmla="*/ 147 w 162"/>
                <a:gd name="T17" fmla="*/ 74 h 163"/>
                <a:gd name="T18" fmla="*/ 142 w 162"/>
                <a:gd name="T19" fmla="*/ 46 h 163"/>
                <a:gd name="T20" fmla="*/ 126 w 162"/>
                <a:gd name="T21" fmla="*/ 22 h 163"/>
                <a:gd name="T22" fmla="*/ 74 w 162"/>
                <a:gd name="T23" fmla="*/ 0 h 163"/>
                <a:gd name="T24" fmla="*/ 6 w 162"/>
                <a:gd name="T25" fmla="*/ 46 h 163"/>
                <a:gd name="T26" fmla="*/ 5 w 162"/>
                <a:gd name="T27" fmla="*/ 102 h 163"/>
                <a:gd name="T28" fmla="*/ 21 w 162"/>
                <a:gd name="T29" fmla="*/ 126 h 163"/>
                <a:gd name="T30" fmla="*/ 45 w 162"/>
                <a:gd name="T31" fmla="*/ 142 h 163"/>
                <a:gd name="T32" fmla="*/ 45 w 162"/>
                <a:gd name="T33" fmla="*/ 142 h 163"/>
                <a:gd name="T34" fmla="*/ 102 w 162"/>
                <a:gd name="T35" fmla="*/ 142 h 163"/>
                <a:gd name="T36" fmla="*/ 150 w 162"/>
                <a:gd name="T37" fmla="*/ 160 h 163"/>
                <a:gd name="T38" fmla="*/ 160 w 162"/>
                <a:gd name="T39" fmla="*/ 150 h 163"/>
                <a:gd name="T40" fmla="*/ 116 w 162"/>
                <a:gd name="T41" fmla="*/ 117 h 163"/>
                <a:gd name="T42" fmla="*/ 97 w 162"/>
                <a:gd name="T43" fmla="*/ 130 h 163"/>
                <a:gd name="T44" fmla="*/ 51 w 162"/>
                <a:gd name="T45" fmla="*/ 130 h 163"/>
                <a:gd name="T46" fmla="*/ 31 w 162"/>
                <a:gd name="T47" fmla="*/ 117 h 163"/>
                <a:gd name="T48" fmla="*/ 31 w 162"/>
                <a:gd name="T49" fmla="*/ 117 h 163"/>
                <a:gd name="T50" fmla="*/ 18 w 162"/>
                <a:gd name="T51" fmla="*/ 97 h 163"/>
                <a:gd name="T52" fmla="*/ 18 w 162"/>
                <a:gd name="T53" fmla="*/ 51 h 163"/>
                <a:gd name="T54" fmla="*/ 74 w 162"/>
                <a:gd name="T55" fmla="*/ 14 h 163"/>
                <a:gd name="T56" fmla="*/ 116 w 162"/>
                <a:gd name="T57" fmla="*/ 31 h 163"/>
                <a:gd name="T58" fmla="*/ 129 w 162"/>
                <a:gd name="T59" fmla="*/ 51 h 163"/>
                <a:gd name="T60" fmla="*/ 134 w 162"/>
                <a:gd name="T61" fmla="*/ 74 h 163"/>
                <a:gd name="T62" fmla="*/ 116 w 162"/>
                <a:gd name="T63" fmla="*/ 117 h 163"/>
                <a:gd name="T64" fmla="*/ 117 w 162"/>
                <a:gd name="T65" fmla="*/ 70 h 163"/>
                <a:gd name="T66" fmla="*/ 110 w 162"/>
                <a:gd name="T67" fmla="*/ 89 h 163"/>
                <a:gd name="T68" fmla="*/ 102 w 162"/>
                <a:gd name="T69" fmla="*/ 102 h 163"/>
                <a:gd name="T70" fmla="*/ 74 w 162"/>
                <a:gd name="T71" fmla="*/ 114 h 163"/>
                <a:gd name="T72" fmla="*/ 74 w 162"/>
                <a:gd name="T73" fmla="*/ 122 h 163"/>
                <a:gd name="T74" fmla="*/ 107 w 162"/>
                <a:gd name="T75" fmla="*/ 108 h 163"/>
                <a:gd name="T76" fmla="*/ 118 w 162"/>
                <a:gd name="T77" fmla="*/ 92 h 163"/>
                <a:gd name="T78" fmla="*/ 117 w 162"/>
                <a:gd name="T79" fmla="*/ 7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62" h="163">
                  <a:moveTo>
                    <a:pt x="55" y="30"/>
                  </a:moveTo>
                  <a:cubicBezTo>
                    <a:pt x="52" y="31"/>
                    <a:pt x="50" y="33"/>
                    <a:pt x="47" y="34"/>
                  </a:cubicBezTo>
                  <a:cubicBezTo>
                    <a:pt x="44" y="36"/>
                    <a:pt x="42" y="38"/>
                    <a:pt x="40" y="40"/>
                  </a:cubicBezTo>
                  <a:cubicBezTo>
                    <a:pt x="38" y="42"/>
                    <a:pt x="36" y="45"/>
                    <a:pt x="34" y="47"/>
                  </a:cubicBezTo>
                  <a:cubicBezTo>
                    <a:pt x="32" y="50"/>
                    <a:pt x="31" y="53"/>
                    <a:pt x="30" y="55"/>
                  </a:cubicBezTo>
                  <a:cubicBezTo>
                    <a:pt x="29" y="57"/>
                    <a:pt x="30" y="60"/>
                    <a:pt x="32" y="61"/>
                  </a:cubicBezTo>
                  <a:cubicBezTo>
                    <a:pt x="34" y="62"/>
                    <a:pt x="36" y="61"/>
                    <a:pt x="37" y="59"/>
                  </a:cubicBezTo>
                  <a:cubicBezTo>
                    <a:pt x="38" y="56"/>
                    <a:pt x="39" y="54"/>
                    <a:pt x="41" y="52"/>
                  </a:cubicBezTo>
                  <a:cubicBezTo>
                    <a:pt x="42" y="50"/>
                    <a:pt x="44" y="48"/>
                    <a:pt x="46" y="46"/>
                  </a:cubicBezTo>
                  <a:cubicBezTo>
                    <a:pt x="48" y="44"/>
                    <a:pt x="49" y="43"/>
                    <a:pt x="52" y="41"/>
                  </a:cubicBezTo>
                  <a:cubicBezTo>
                    <a:pt x="54" y="40"/>
                    <a:pt x="56" y="38"/>
                    <a:pt x="58" y="37"/>
                  </a:cubicBezTo>
                  <a:cubicBezTo>
                    <a:pt x="60" y="37"/>
                    <a:pt x="61" y="34"/>
                    <a:pt x="60" y="32"/>
                  </a:cubicBezTo>
                  <a:cubicBezTo>
                    <a:pt x="59" y="30"/>
                    <a:pt x="57" y="29"/>
                    <a:pt x="55" y="30"/>
                  </a:cubicBezTo>
                  <a:close/>
                  <a:moveTo>
                    <a:pt x="160" y="150"/>
                  </a:moveTo>
                  <a:cubicBezTo>
                    <a:pt x="160" y="150"/>
                    <a:pt x="160" y="150"/>
                    <a:pt x="160" y="150"/>
                  </a:cubicBezTo>
                  <a:cubicBezTo>
                    <a:pt x="130" y="121"/>
                    <a:pt x="130" y="121"/>
                    <a:pt x="130" y="121"/>
                  </a:cubicBezTo>
                  <a:cubicBezTo>
                    <a:pt x="135" y="115"/>
                    <a:pt x="139" y="109"/>
                    <a:pt x="142" y="102"/>
                  </a:cubicBezTo>
                  <a:cubicBezTo>
                    <a:pt x="145" y="93"/>
                    <a:pt x="147" y="84"/>
                    <a:pt x="147" y="74"/>
                  </a:cubicBezTo>
                  <a:cubicBezTo>
                    <a:pt x="147" y="64"/>
                    <a:pt x="145" y="55"/>
                    <a:pt x="142" y="46"/>
                  </a:cubicBezTo>
                  <a:cubicBezTo>
                    <a:pt x="142" y="46"/>
                    <a:pt x="142" y="46"/>
                    <a:pt x="142" y="46"/>
                  </a:cubicBezTo>
                  <a:cubicBezTo>
                    <a:pt x="138" y="37"/>
                    <a:pt x="133" y="29"/>
                    <a:pt x="126" y="22"/>
                  </a:cubicBezTo>
                  <a:cubicBezTo>
                    <a:pt x="126" y="22"/>
                    <a:pt x="126" y="22"/>
                    <a:pt x="126" y="22"/>
                  </a:cubicBezTo>
                  <a:cubicBezTo>
                    <a:pt x="119" y="15"/>
                    <a:pt x="111" y="10"/>
                    <a:pt x="102" y="6"/>
                  </a:cubicBezTo>
                  <a:cubicBezTo>
                    <a:pt x="93" y="2"/>
                    <a:pt x="84" y="0"/>
                    <a:pt x="74" y="0"/>
                  </a:cubicBezTo>
                  <a:cubicBezTo>
                    <a:pt x="53" y="0"/>
                    <a:pt x="35" y="8"/>
                    <a:pt x="21" y="22"/>
                  </a:cubicBezTo>
                  <a:cubicBezTo>
                    <a:pt x="15" y="29"/>
                    <a:pt x="9" y="37"/>
                    <a:pt x="6" y="46"/>
                  </a:cubicBezTo>
                  <a:cubicBezTo>
                    <a:pt x="2" y="55"/>
                    <a:pt x="0" y="64"/>
                    <a:pt x="0" y="74"/>
                  </a:cubicBezTo>
                  <a:cubicBezTo>
                    <a:pt x="0" y="84"/>
                    <a:pt x="2" y="93"/>
                    <a:pt x="5" y="102"/>
                  </a:cubicBezTo>
                  <a:cubicBezTo>
                    <a:pt x="6" y="102"/>
                    <a:pt x="6" y="102"/>
                    <a:pt x="6" y="102"/>
                  </a:cubicBezTo>
                  <a:cubicBezTo>
                    <a:pt x="9" y="111"/>
                    <a:pt x="15" y="119"/>
                    <a:pt x="21" y="126"/>
                  </a:cubicBezTo>
                  <a:cubicBezTo>
                    <a:pt x="22" y="126"/>
                    <a:pt x="22" y="126"/>
                    <a:pt x="22" y="126"/>
                  </a:cubicBezTo>
                  <a:cubicBezTo>
                    <a:pt x="28" y="133"/>
                    <a:pt x="36" y="138"/>
                    <a:pt x="45" y="142"/>
                  </a:cubicBezTo>
                  <a:cubicBezTo>
                    <a:pt x="45" y="142"/>
                    <a:pt x="45" y="142"/>
                    <a:pt x="45" y="142"/>
                  </a:cubicBezTo>
                  <a:cubicBezTo>
                    <a:pt x="45" y="142"/>
                    <a:pt x="45" y="142"/>
                    <a:pt x="45" y="142"/>
                  </a:cubicBezTo>
                  <a:cubicBezTo>
                    <a:pt x="54" y="146"/>
                    <a:pt x="64" y="148"/>
                    <a:pt x="74" y="148"/>
                  </a:cubicBezTo>
                  <a:cubicBezTo>
                    <a:pt x="84" y="148"/>
                    <a:pt x="93" y="146"/>
                    <a:pt x="102" y="142"/>
                  </a:cubicBezTo>
                  <a:cubicBezTo>
                    <a:pt x="109" y="139"/>
                    <a:pt x="115" y="135"/>
                    <a:pt x="121" y="131"/>
                  </a:cubicBezTo>
                  <a:cubicBezTo>
                    <a:pt x="150" y="160"/>
                    <a:pt x="150" y="160"/>
                    <a:pt x="150" y="160"/>
                  </a:cubicBezTo>
                  <a:cubicBezTo>
                    <a:pt x="153" y="163"/>
                    <a:pt x="157" y="163"/>
                    <a:pt x="160" y="160"/>
                  </a:cubicBezTo>
                  <a:cubicBezTo>
                    <a:pt x="162" y="157"/>
                    <a:pt x="162" y="153"/>
                    <a:pt x="160" y="150"/>
                  </a:cubicBezTo>
                  <a:close/>
                  <a:moveTo>
                    <a:pt x="116" y="117"/>
                  </a:moveTo>
                  <a:cubicBezTo>
                    <a:pt x="116" y="117"/>
                    <a:pt x="116" y="117"/>
                    <a:pt x="116" y="117"/>
                  </a:cubicBezTo>
                  <a:cubicBezTo>
                    <a:pt x="116" y="117"/>
                    <a:pt x="116" y="117"/>
                    <a:pt x="116" y="117"/>
                  </a:cubicBezTo>
                  <a:cubicBezTo>
                    <a:pt x="111" y="122"/>
                    <a:pt x="104" y="127"/>
                    <a:pt x="97" y="130"/>
                  </a:cubicBezTo>
                  <a:cubicBezTo>
                    <a:pt x="90" y="133"/>
                    <a:pt x="82" y="134"/>
                    <a:pt x="74" y="134"/>
                  </a:cubicBezTo>
                  <a:cubicBezTo>
                    <a:pt x="65" y="134"/>
                    <a:pt x="58" y="133"/>
                    <a:pt x="51" y="130"/>
                  </a:cubicBezTo>
                  <a:cubicBezTo>
                    <a:pt x="51" y="130"/>
                    <a:pt x="51" y="130"/>
                    <a:pt x="51" y="130"/>
                  </a:cubicBezTo>
                  <a:cubicBezTo>
                    <a:pt x="43" y="127"/>
                    <a:pt x="37" y="122"/>
                    <a:pt x="31" y="117"/>
                  </a:cubicBezTo>
                  <a:cubicBezTo>
                    <a:pt x="31" y="117"/>
                    <a:pt x="31" y="117"/>
                    <a:pt x="31" y="117"/>
                  </a:cubicBezTo>
                  <a:cubicBezTo>
                    <a:pt x="31" y="117"/>
                    <a:pt x="31" y="117"/>
                    <a:pt x="31" y="117"/>
                  </a:cubicBezTo>
                  <a:cubicBezTo>
                    <a:pt x="26" y="111"/>
                    <a:pt x="21" y="104"/>
                    <a:pt x="18" y="97"/>
                  </a:cubicBezTo>
                  <a:cubicBezTo>
                    <a:pt x="18" y="97"/>
                    <a:pt x="18" y="97"/>
                    <a:pt x="18" y="97"/>
                  </a:cubicBezTo>
                  <a:cubicBezTo>
                    <a:pt x="15" y="90"/>
                    <a:pt x="13" y="82"/>
                    <a:pt x="13" y="74"/>
                  </a:cubicBezTo>
                  <a:cubicBezTo>
                    <a:pt x="13" y="66"/>
                    <a:pt x="15" y="58"/>
                    <a:pt x="18" y="51"/>
                  </a:cubicBezTo>
                  <a:cubicBezTo>
                    <a:pt x="21" y="44"/>
                    <a:pt x="26" y="37"/>
                    <a:pt x="31" y="31"/>
                  </a:cubicBezTo>
                  <a:cubicBezTo>
                    <a:pt x="42" y="21"/>
                    <a:pt x="57" y="14"/>
                    <a:pt x="74" y="14"/>
                  </a:cubicBezTo>
                  <a:cubicBezTo>
                    <a:pt x="82" y="14"/>
                    <a:pt x="90" y="15"/>
                    <a:pt x="97" y="18"/>
                  </a:cubicBezTo>
                  <a:cubicBezTo>
                    <a:pt x="104" y="21"/>
                    <a:pt x="111" y="26"/>
                    <a:pt x="116" y="31"/>
                  </a:cubicBezTo>
                  <a:cubicBezTo>
                    <a:pt x="117" y="32"/>
                    <a:pt x="117" y="32"/>
                    <a:pt x="117" y="32"/>
                  </a:cubicBezTo>
                  <a:cubicBezTo>
                    <a:pt x="122" y="37"/>
                    <a:pt x="126" y="44"/>
                    <a:pt x="129" y="51"/>
                  </a:cubicBezTo>
                  <a:cubicBezTo>
                    <a:pt x="129" y="51"/>
                    <a:pt x="129" y="51"/>
                    <a:pt x="129" y="51"/>
                  </a:cubicBezTo>
                  <a:cubicBezTo>
                    <a:pt x="132" y="58"/>
                    <a:pt x="134" y="66"/>
                    <a:pt x="134" y="74"/>
                  </a:cubicBezTo>
                  <a:cubicBezTo>
                    <a:pt x="134" y="82"/>
                    <a:pt x="132" y="90"/>
                    <a:pt x="129" y="97"/>
                  </a:cubicBezTo>
                  <a:cubicBezTo>
                    <a:pt x="126" y="104"/>
                    <a:pt x="122" y="111"/>
                    <a:pt x="116" y="117"/>
                  </a:cubicBezTo>
                  <a:close/>
                  <a:moveTo>
                    <a:pt x="117" y="70"/>
                  </a:moveTo>
                  <a:cubicBezTo>
                    <a:pt x="117" y="70"/>
                    <a:pt x="117" y="70"/>
                    <a:pt x="117" y="70"/>
                  </a:cubicBezTo>
                  <a:cubicBezTo>
                    <a:pt x="115" y="70"/>
                    <a:pt x="113" y="72"/>
                    <a:pt x="113" y="74"/>
                  </a:cubicBezTo>
                  <a:cubicBezTo>
                    <a:pt x="113" y="79"/>
                    <a:pt x="112" y="84"/>
                    <a:pt x="110" y="89"/>
                  </a:cubicBezTo>
                  <a:cubicBezTo>
                    <a:pt x="110" y="89"/>
                    <a:pt x="110" y="89"/>
                    <a:pt x="110" y="89"/>
                  </a:cubicBezTo>
                  <a:cubicBezTo>
                    <a:pt x="108" y="94"/>
                    <a:pt x="105" y="98"/>
                    <a:pt x="102" y="102"/>
                  </a:cubicBezTo>
                  <a:cubicBezTo>
                    <a:pt x="98" y="106"/>
                    <a:pt x="94" y="109"/>
                    <a:pt x="89" y="111"/>
                  </a:cubicBezTo>
                  <a:cubicBezTo>
                    <a:pt x="84" y="113"/>
                    <a:pt x="79" y="114"/>
                    <a:pt x="74" y="114"/>
                  </a:cubicBezTo>
                  <a:cubicBezTo>
                    <a:pt x="71" y="114"/>
                    <a:pt x="70" y="115"/>
                    <a:pt x="70" y="118"/>
                  </a:cubicBezTo>
                  <a:cubicBezTo>
                    <a:pt x="70" y="120"/>
                    <a:pt x="71" y="122"/>
                    <a:pt x="74" y="122"/>
                  </a:cubicBezTo>
                  <a:cubicBezTo>
                    <a:pt x="80" y="122"/>
                    <a:pt x="86" y="120"/>
                    <a:pt x="92" y="118"/>
                  </a:cubicBezTo>
                  <a:cubicBezTo>
                    <a:pt x="98" y="116"/>
                    <a:pt x="103" y="112"/>
                    <a:pt x="107" y="108"/>
                  </a:cubicBezTo>
                  <a:cubicBezTo>
                    <a:pt x="112" y="103"/>
                    <a:pt x="115" y="98"/>
                    <a:pt x="118" y="92"/>
                  </a:cubicBezTo>
                  <a:cubicBezTo>
                    <a:pt x="118" y="92"/>
                    <a:pt x="118" y="92"/>
                    <a:pt x="118" y="92"/>
                  </a:cubicBezTo>
                  <a:cubicBezTo>
                    <a:pt x="120" y="86"/>
                    <a:pt x="121" y="80"/>
                    <a:pt x="121" y="74"/>
                  </a:cubicBezTo>
                  <a:cubicBezTo>
                    <a:pt x="121" y="72"/>
                    <a:pt x="120" y="70"/>
                    <a:pt x="117" y="70"/>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39" name="组合 38"/>
          <p:cNvGrpSpPr/>
          <p:nvPr/>
        </p:nvGrpSpPr>
        <p:grpSpPr>
          <a:xfrm>
            <a:off x="5936795" y="1082116"/>
            <a:ext cx="589338" cy="589338"/>
            <a:chOff x="5936795" y="1082116"/>
            <a:chExt cx="589338" cy="589338"/>
          </a:xfrm>
        </p:grpSpPr>
        <p:sp>
          <p:nvSpPr>
            <p:cNvPr id="40" name="椭圆 39"/>
            <p:cNvSpPr/>
            <p:nvPr/>
          </p:nvSpPr>
          <p:spPr>
            <a:xfrm>
              <a:off x="5936795" y="1082116"/>
              <a:ext cx="589338" cy="5893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Freeform 11"/>
            <p:cNvSpPr>
              <a:spLocks noEditPoints="1"/>
            </p:cNvSpPr>
            <p:nvPr/>
          </p:nvSpPr>
          <p:spPr bwMode="auto">
            <a:xfrm>
              <a:off x="6108428" y="1220247"/>
              <a:ext cx="246418" cy="313076"/>
            </a:xfrm>
            <a:custGeom>
              <a:avLst/>
              <a:gdLst>
                <a:gd name="T0" fmla="*/ 104 w 139"/>
                <a:gd name="T1" fmla="*/ 99 h 177"/>
                <a:gd name="T2" fmla="*/ 91 w 139"/>
                <a:gd name="T3" fmla="*/ 160 h 177"/>
                <a:gd name="T4" fmla="*/ 133 w 139"/>
                <a:gd name="T5" fmla="*/ 164 h 177"/>
                <a:gd name="T6" fmla="*/ 133 w 139"/>
                <a:gd name="T7" fmla="*/ 177 h 177"/>
                <a:gd name="T8" fmla="*/ 0 w 139"/>
                <a:gd name="T9" fmla="*/ 170 h 177"/>
                <a:gd name="T10" fmla="*/ 51 w 139"/>
                <a:gd name="T11" fmla="*/ 164 h 177"/>
                <a:gd name="T12" fmla="*/ 81 w 139"/>
                <a:gd name="T13" fmla="*/ 151 h 177"/>
                <a:gd name="T14" fmla="*/ 10 w 139"/>
                <a:gd name="T15" fmla="*/ 147 h 177"/>
                <a:gd name="T16" fmla="*/ 10 w 139"/>
                <a:gd name="T17" fmla="*/ 139 h 177"/>
                <a:gd name="T18" fmla="*/ 94 w 139"/>
                <a:gd name="T19" fmla="*/ 120 h 177"/>
                <a:gd name="T20" fmla="*/ 84 w 139"/>
                <a:gd name="T21" fmla="*/ 92 h 177"/>
                <a:gd name="T22" fmla="*/ 69 w 139"/>
                <a:gd name="T23" fmla="*/ 94 h 177"/>
                <a:gd name="T24" fmla="*/ 53 w 139"/>
                <a:gd name="T25" fmla="*/ 113 h 177"/>
                <a:gd name="T26" fmla="*/ 46 w 139"/>
                <a:gd name="T27" fmla="*/ 117 h 177"/>
                <a:gd name="T28" fmla="*/ 24 w 139"/>
                <a:gd name="T29" fmla="*/ 109 h 177"/>
                <a:gd name="T30" fmla="*/ 26 w 139"/>
                <a:gd name="T31" fmla="*/ 97 h 177"/>
                <a:gd name="T32" fmla="*/ 21 w 139"/>
                <a:gd name="T33" fmla="*/ 89 h 177"/>
                <a:gd name="T34" fmla="*/ 63 w 139"/>
                <a:gd name="T35" fmla="*/ 24 h 177"/>
                <a:gd name="T36" fmla="*/ 67 w 139"/>
                <a:gd name="T37" fmla="*/ 26 h 177"/>
                <a:gd name="T38" fmla="*/ 69 w 139"/>
                <a:gd name="T39" fmla="*/ 14 h 177"/>
                <a:gd name="T40" fmla="*/ 76 w 139"/>
                <a:gd name="T41" fmla="*/ 2 h 177"/>
                <a:gd name="T42" fmla="*/ 109 w 139"/>
                <a:gd name="T43" fmla="*/ 29 h 177"/>
                <a:gd name="T44" fmla="*/ 96 w 139"/>
                <a:gd name="T45" fmla="*/ 30 h 177"/>
                <a:gd name="T46" fmla="*/ 94 w 139"/>
                <a:gd name="T47" fmla="*/ 42 h 177"/>
                <a:gd name="T48" fmla="*/ 87 w 139"/>
                <a:gd name="T49" fmla="*/ 63 h 177"/>
                <a:gd name="T50" fmla="*/ 92 w 139"/>
                <a:gd name="T51" fmla="*/ 81 h 177"/>
                <a:gd name="T52" fmla="*/ 89 w 139"/>
                <a:gd name="T53" fmla="*/ 26 h 177"/>
                <a:gd name="T54" fmla="*/ 74 w 139"/>
                <a:gd name="T55" fmla="*/ 30 h 177"/>
                <a:gd name="T56" fmla="*/ 89 w 139"/>
                <a:gd name="T57" fmla="*/ 26 h 177"/>
                <a:gd name="T58" fmla="*/ 80 w 139"/>
                <a:gd name="T59" fmla="*/ 59 h 177"/>
                <a:gd name="T60" fmla="*/ 62 w 139"/>
                <a:gd name="T61" fmla="*/ 33 h 177"/>
                <a:gd name="T62" fmla="*/ 54 w 139"/>
                <a:gd name="T63" fmla="*/ 104 h 177"/>
                <a:gd name="T64" fmla="*/ 56 w 139"/>
                <a:gd name="T65" fmla="*/ 76 h 177"/>
                <a:gd name="T66" fmla="*/ 62 w 139"/>
                <a:gd name="T67" fmla="*/ 63 h 177"/>
                <a:gd name="T68" fmla="*/ 82 w 139"/>
                <a:gd name="T69" fmla="*/ 69 h 177"/>
                <a:gd name="T70" fmla="*/ 67 w 139"/>
                <a:gd name="T71" fmla="*/ 69 h 177"/>
                <a:gd name="T72" fmla="*/ 67 w 139"/>
                <a:gd name="T73" fmla="*/ 69 h 177"/>
                <a:gd name="T74" fmla="*/ 75 w 139"/>
                <a:gd name="T75" fmla="*/ 86 h 177"/>
                <a:gd name="T76" fmla="*/ 82 w 139"/>
                <a:gd name="T77" fmla="*/ 83 h 177"/>
                <a:gd name="T78" fmla="*/ 82 w 139"/>
                <a:gd name="T79" fmla="*/ 69 h 177"/>
                <a:gd name="T80" fmla="*/ 33 w 139"/>
                <a:gd name="T81" fmla="*/ 101 h 177"/>
                <a:gd name="T82" fmla="*/ 31 w 139"/>
                <a:gd name="T83" fmla="*/ 104 h 177"/>
                <a:gd name="T84" fmla="*/ 42 w 139"/>
                <a:gd name="T85" fmla="*/ 10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9" h="177">
                  <a:moveTo>
                    <a:pt x="92" y="81"/>
                  </a:moveTo>
                  <a:cubicBezTo>
                    <a:pt x="97" y="87"/>
                    <a:pt x="101" y="92"/>
                    <a:pt x="104" y="99"/>
                  </a:cubicBezTo>
                  <a:cubicBezTo>
                    <a:pt x="106" y="106"/>
                    <a:pt x="108" y="113"/>
                    <a:pt x="108" y="120"/>
                  </a:cubicBezTo>
                  <a:cubicBezTo>
                    <a:pt x="108" y="136"/>
                    <a:pt x="101" y="150"/>
                    <a:pt x="91" y="160"/>
                  </a:cubicBezTo>
                  <a:cubicBezTo>
                    <a:pt x="90" y="162"/>
                    <a:pt x="89" y="163"/>
                    <a:pt x="88" y="164"/>
                  </a:cubicBezTo>
                  <a:cubicBezTo>
                    <a:pt x="133" y="164"/>
                    <a:pt x="133" y="164"/>
                    <a:pt x="133" y="164"/>
                  </a:cubicBezTo>
                  <a:cubicBezTo>
                    <a:pt x="136" y="164"/>
                    <a:pt x="139" y="167"/>
                    <a:pt x="139" y="170"/>
                  </a:cubicBezTo>
                  <a:cubicBezTo>
                    <a:pt x="139" y="174"/>
                    <a:pt x="136" y="177"/>
                    <a:pt x="133" y="177"/>
                  </a:cubicBezTo>
                  <a:cubicBezTo>
                    <a:pt x="91" y="177"/>
                    <a:pt x="49" y="177"/>
                    <a:pt x="7" y="177"/>
                  </a:cubicBezTo>
                  <a:cubicBezTo>
                    <a:pt x="3" y="177"/>
                    <a:pt x="0" y="174"/>
                    <a:pt x="0" y="170"/>
                  </a:cubicBezTo>
                  <a:cubicBezTo>
                    <a:pt x="0" y="167"/>
                    <a:pt x="3" y="164"/>
                    <a:pt x="7" y="164"/>
                  </a:cubicBezTo>
                  <a:cubicBezTo>
                    <a:pt x="51" y="164"/>
                    <a:pt x="51" y="164"/>
                    <a:pt x="51" y="164"/>
                  </a:cubicBezTo>
                  <a:cubicBezTo>
                    <a:pt x="51" y="164"/>
                    <a:pt x="51" y="164"/>
                    <a:pt x="51" y="164"/>
                  </a:cubicBezTo>
                  <a:cubicBezTo>
                    <a:pt x="63" y="164"/>
                    <a:pt x="74" y="159"/>
                    <a:pt x="81" y="151"/>
                  </a:cubicBezTo>
                  <a:cubicBezTo>
                    <a:pt x="83" y="150"/>
                    <a:pt x="84" y="148"/>
                    <a:pt x="85" y="147"/>
                  </a:cubicBezTo>
                  <a:cubicBezTo>
                    <a:pt x="10" y="147"/>
                    <a:pt x="10" y="147"/>
                    <a:pt x="10" y="147"/>
                  </a:cubicBezTo>
                  <a:cubicBezTo>
                    <a:pt x="8" y="147"/>
                    <a:pt x="6" y="145"/>
                    <a:pt x="6" y="143"/>
                  </a:cubicBezTo>
                  <a:cubicBezTo>
                    <a:pt x="6" y="141"/>
                    <a:pt x="8" y="139"/>
                    <a:pt x="10" y="139"/>
                  </a:cubicBezTo>
                  <a:cubicBezTo>
                    <a:pt x="90" y="139"/>
                    <a:pt x="90" y="139"/>
                    <a:pt x="90" y="139"/>
                  </a:cubicBezTo>
                  <a:cubicBezTo>
                    <a:pt x="93" y="133"/>
                    <a:pt x="94" y="127"/>
                    <a:pt x="94" y="120"/>
                  </a:cubicBezTo>
                  <a:cubicBezTo>
                    <a:pt x="94" y="114"/>
                    <a:pt x="93" y="109"/>
                    <a:pt x="91" y="104"/>
                  </a:cubicBezTo>
                  <a:cubicBezTo>
                    <a:pt x="89" y="100"/>
                    <a:pt x="87" y="96"/>
                    <a:pt x="84" y="92"/>
                  </a:cubicBezTo>
                  <a:cubicBezTo>
                    <a:pt x="81" y="94"/>
                    <a:pt x="78" y="94"/>
                    <a:pt x="75" y="94"/>
                  </a:cubicBezTo>
                  <a:cubicBezTo>
                    <a:pt x="73" y="94"/>
                    <a:pt x="71" y="94"/>
                    <a:pt x="69" y="94"/>
                  </a:cubicBezTo>
                  <a:cubicBezTo>
                    <a:pt x="59" y="111"/>
                    <a:pt x="59" y="111"/>
                    <a:pt x="59" y="111"/>
                  </a:cubicBezTo>
                  <a:cubicBezTo>
                    <a:pt x="58" y="113"/>
                    <a:pt x="55" y="114"/>
                    <a:pt x="53" y="113"/>
                  </a:cubicBezTo>
                  <a:cubicBezTo>
                    <a:pt x="50" y="111"/>
                    <a:pt x="50" y="111"/>
                    <a:pt x="50" y="111"/>
                  </a:cubicBezTo>
                  <a:cubicBezTo>
                    <a:pt x="46" y="117"/>
                    <a:pt x="46" y="117"/>
                    <a:pt x="46" y="117"/>
                  </a:cubicBezTo>
                  <a:cubicBezTo>
                    <a:pt x="45" y="119"/>
                    <a:pt x="42" y="119"/>
                    <a:pt x="40" y="118"/>
                  </a:cubicBezTo>
                  <a:cubicBezTo>
                    <a:pt x="24" y="109"/>
                    <a:pt x="24" y="109"/>
                    <a:pt x="24" y="109"/>
                  </a:cubicBezTo>
                  <a:cubicBezTo>
                    <a:pt x="22" y="108"/>
                    <a:pt x="21" y="105"/>
                    <a:pt x="22" y="103"/>
                  </a:cubicBezTo>
                  <a:cubicBezTo>
                    <a:pt x="26" y="97"/>
                    <a:pt x="26" y="97"/>
                    <a:pt x="26" y="97"/>
                  </a:cubicBezTo>
                  <a:cubicBezTo>
                    <a:pt x="22" y="95"/>
                    <a:pt x="22" y="95"/>
                    <a:pt x="22" y="95"/>
                  </a:cubicBezTo>
                  <a:cubicBezTo>
                    <a:pt x="20" y="94"/>
                    <a:pt x="20" y="91"/>
                    <a:pt x="21" y="89"/>
                  </a:cubicBezTo>
                  <a:cubicBezTo>
                    <a:pt x="57" y="26"/>
                    <a:pt x="57" y="26"/>
                    <a:pt x="57" y="26"/>
                  </a:cubicBezTo>
                  <a:cubicBezTo>
                    <a:pt x="58" y="24"/>
                    <a:pt x="61" y="23"/>
                    <a:pt x="63" y="24"/>
                  </a:cubicBezTo>
                  <a:cubicBezTo>
                    <a:pt x="63" y="24"/>
                    <a:pt x="63" y="24"/>
                    <a:pt x="63" y="24"/>
                  </a:cubicBezTo>
                  <a:cubicBezTo>
                    <a:pt x="67" y="26"/>
                    <a:pt x="67" y="26"/>
                    <a:pt x="67" y="26"/>
                  </a:cubicBezTo>
                  <a:cubicBezTo>
                    <a:pt x="73" y="16"/>
                    <a:pt x="73" y="16"/>
                    <a:pt x="73" y="16"/>
                  </a:cubicBezTo>
                  <a:cubicBezTo>
                    <a:pt x="69" y="14"/>
                    <a:pt x="69" y="14"/>
                    <a:pt x="69" y="14"/>
                  </a:cubicBezTo>
                  <a:cubicBezTo>
                    <a:pt x="66" y="12"/>
                    <a:pt x="65" y="8"/>
                    <a:pt x="66" y="5"/>
                  </a:cubicBezTo>
                  <a:cubicBezTo>
                    <a:pt x="68" y="1"/>
                    <a:pt x="72" y="0"/>
                    <a:pt x="76" y="2"/>
                  </a:cubicBezTo>
                  <a:cubicBezTo>
                    <a:pt x="86" y="8"/>
                    <a:pt x="96" y="14"/>
                    <a:pt x="107" y="20"/>
                  </a:cubicBezTo>
                  <a:cubicBezTo>
                    <a:pt x="110" y="22"/>
                    <a:pt x="111" y="26"/>
                    <a:pt x="109" y="29"/>
                  </a:cubicBezTo>
                  <a:cubicBezTo>
                    <a:pt x="107" y="33"/>
                    <a:pt x="103" y="34"/>
                    <a:pt x="100" y="32"/>
                  </a:cubicBezTo>
                  <a:cubicBezTo>
                    <a:pt x="96" y="30"/>
                    <a:pt x="96" y="30"/>
                    <a:pt x="96" y="30"/>
                  </a:cubicBezTo>
                  <a:cubicBezTo>
                    <a:pt x="90" y="40"/>
                    <a:pt x="90" y="40"/>
                    <a:pt x="90" y="40"/>
                  </a:cubicBezTo>
                  <a:cubicBezTo>
                    <a:pt x="94" y="42"/>
                    <a:pt x="94" y="42"/>
                    <a:pt x="94" y="42"/>
                  </a:cubicBezTo>
                  <a:cubicBezTo>
                    <a:pt x="96" y="43"/>
                    <a:pt x="97" y="46"/>
                    <a:pt x="96" y="48"/>
                  </a:cubicBezTo>
                  <a:cubicBezTo>
                    <a:pt x="87" y="63"/>
                    <a:pt x="87" y="63"/>
                    <a:pt x="87" y="63"/>
                  </a:cubicBezTo>
                  <a:cubicBezTo>
                    <a:pt x="91" y="66"/>
                    <a:pt x="93" y="71"/>
                    <a:pt x="93" y="76"/>
                  </a:cubicBezTo>
                  <a:cubicBezTo>
                    <a:pt x="93" y="78"/>
                    <a:pt x="93" y="80"/>
                    <a:pt x="92" y="81"/>
                  </a:cubicBezTo>
                  <a:close/>
                  <a:moveTo>
                    <a:pt x="89" y="26"/>
                  </a:moveTo>
                  <a:cubicBezTo>
                    <a:pt x="89" y="26"/>
                    <a:pt x="89" y="26"/>
                    <a:pt x="89" y="26"/>
                  </a:cubicBezTo>
                  <a:cubicBezTo>
                    <a:pt x="86" y="24"/>
                    <a:pt x="83" y="22"/>
                    <a:pt x="80" y="20"/>
                  </a:cubicBezTo>
                  <a:cubicBezTo>
                    <a:pt x="74" y="30"/>
                    <a:pt x="74" y="30"/>
                    <a:pt x="74" y="30"/>
                  </a:cubicBezTo>
                  <a:cubicBezTo>
                    <a:pt x="83" y="36"/>
                    <a:pt x="83" y="36"/>
                    <a:pt x="83" y="36"/>
                  </a:cubicBezTo>
                  <a:cubicBezTo>
                    <a:pt x="89" y="26"/>
                    <a:pt x="89" y="26"/>
                    <a:pt x="89" y="26"/>
                  </a:cubicBezTo>
                  <a:close/>
                  <a:moveTo>
                    <a:pt x="80" y="59"/>
                  </a:moveTo>
                  <a:cubicBezTo>
                    <a:pt x="80" y="59"/>
                    <a:pt x="80" y="59"/>
                    <a:pt x="80" y="59"/>
                  </a:cubicBezTo>
                  <a:cubicBezTo>
                    <a:pt x="87" y="47"/>
                    <a:pt x="87" y="47"/>
                    <a:pt x="87" y="47"/>
                  </a:cubicBezTo>
                  <a:cubicBezTo>
                    <a:pt x="78" y="43"/>
                    <a:pt x="70" y="38"/>
                    <a:pt x="62" y="33"/>
                  </a:cubicBezTo>
                  <a:cubicBezTo>
                    <a:pt x="30" y="90"/>
                    <a:pt x="30" y="90"/>
                    <a:pt x="30" y="90"/>
                  </a:cubicBezTo>
                  <a:cubicBezTo>
                    <a:pt x="38" y="94"/>
                    <a:pt x="46" y="99"/>
                    <a:pt x="54" y="104"/>
                  </a:cubicBezTo>
                  <a:cubicBezTo>
                    <a:pt x="62" y="90"/>
                    <a:pt x="62" y="90"/>
                    <a:pt x="62" y="90"/>
                  </a:cubicBezTo>
                  <a:cubicBezTo>
                    <a:pt x="58" y="86"/>
                    <a:pt x="56" y="81"/>
                    <a:pt x="56" y="76"/>
                  </a:cubicBezTo>
                  <a:cubicBezTo>
                    <a:pt x="56" y="71"/>
                    <a:pt x="58" y="66"/>
                    <a:pt x="62" y="63"/>
                  </a:cubicBezTo>
                  <a:cubicBezTo>
                    <a:pt x="62" y="63"/>
                    <a:pt x="62" y="63"/>
                    <a:pt x="62" y="63"/>
                  </a:cubicBezTo>
                  <a:cubicBezTo>
                    <a:pt x="67" y="58"/>
                    <a:pt x="73" y="57"/>
                    <a:pt x="80" y="59"/>
                  </a:cubicBezTo>
                  <a:close/>
                  <a:moveTo>
                    <a:pt x="82" y="69"/>
                  </a:moveTo>
                  <a:cubicBezTo>
                    <a:pt x="82" y="69"/>
                    <a:pt x="82" y="69"/>
                    <a:pt x="82" y="69"/>
                  </a:cubicBezTo>
                  <a:cubicBezTo>
                    <a:pt x="78" y="65"/>
                    <a:pt x="71" y="65"/>
                    <a:pt x="67" y="69"/>
                  </a:cubicBezTo>
                  <a:cubicBezTo>
                    <a:pt x="67" y="69"/>
                    <a:pt x="67" y="69"/>
                    <a:pt x="67" y="69"/>
                  </a:cubicBezTo>
                  <a:cubicBezTo>
                    <a:pt x="67" y="69"/>
                    <a:pt x="67" y="69"/>
                    <a:pt x="67" y="69"/>
                  </a:cubicBezTo>
                  <a:cubicBezTo>
                    <a:pt x="65" y="71"/>
                    <a:pt x="64" y="73"/>
                    <a:pt x="64" y="76"/>
                  </a:cubicBezTo>
                  <a:cubicBezTo>
                    <a:pt x="64" y="82"/>
                    <a:pt x="69" y="86"/>
                    <a:pt x="75" y="86"/>
                  </a:cubicBezTo>
                  <a:cubicBezTo>
                    <a:pt x="77" y="86"/>
                    <a:pt x="80" y="85"/>
                    <a:pt x="82" y="83"/>
                  </a:cubicBezTo>
                  <a:cubicBezTo>
                    <a:pt x="82" y="83"/>
                    <a:pt x="82" y="83"/>
                    <a:pt x="82" y="83"/>
                  </a:cubicBezTo>
                  <a:cubicBezTo>
                    <a:pt x="84" y="81"/>
                    <a:pt x="85" y="79"/>
                    <a:pt x="85" y="76"/>
                  </a:cubicBezTo>
                  <a:cubicBezTo>
                    <a:pt x="85" y="73"/>
                    <a:pt x="84" y="71"/>
                    <a:pt x="82" y="69"/>
                  </a:cubicBezTo>
                  <a:cubicBezTo>
                    <a:pt x="82" y="69"/>
                    <a:pt x="82" y="69"/>
                    <a:pt x="82" y="69"/>
                  </a:cubicBezTo>
                  <a:close/>
                  <a:moveTo>
                    <a:pt x="33" y="101"/>
                  </a:moveTo>
                  <a:cubicBezTo>
                    <a:pt x="33" y="101"/>
                    <a:pt x="33" y="101"/>
                    <a:pt x="33" y="101"/>
                  </a:cubicBezTo>
                  <a:cubicBezTo>
                    <a:pt x="31" y="104"/>
                    <a:pt x="31" y="104"/>
                    <a:pt x="31" y="104"/>
                  </a:cubicBezTo>
                  <a:cubicBezTo>
                    <a:pt x="41" y="109"/>
                    <a:pt x="41" y="109"/>
                    <a:pt x="41" y="109"/>
                  </a:cubicBezTo>
                  <a:cubicBezTo>
                    <a:pt x="42" y="106"/>
                    <a:pt x="42" y="106"/>
                    <a:pt x="42" y="106"/>
                  </a:cubicBezTo>
                  <a:cubicBezTo>
                    <a:pt x="33" y="101"/>
                    <a:pt x="33" y="101"/>
                    <a:pt x="33" y="101"/>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42" name="组合 41"/>
          <p:cNvGrpSpPr/>
          <p:nvPr/>
        </p:nvGrpSpPr>
        <p:grpSpPr>
          <a:xfrm>
            <a:off x="4277331" y="1082116"/>
            <a:ext cx="589338" cy="589338"/>
            <a:chOff x="4277331" y="1082116"/>
            <a:chExt cx="589338" cy="589338"/>
          </a:xfrm>
        </p:grpSpPr>
        <p:sp>
          <p:nvSpPr>
            <p:cNvPr id="43" name="椭圆 42"/>
            <p:cNvSpPr/>
            <p:nvPr/>
          </p:nvSpPr>
          <p:spPr>
            <a:xfrm>
              <a:off x="4277331" y="1082116"/>
              <a:ext cx="589338" cy="5893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Freeform 12"/>
            <p:cNvSpPr>
              <a:spLocks noEditPoints="1"/>
            </p:cNvSpPr>
            <p:nvPr/>
          </p:nvSpPr>
          <p:spPr bwMode="auto">
            <a:xfrm>
              <a:off x="4464895" y="1223662"/>
              <a:ext cx="214210" cy="307834"/>
            </a:xfrm>
            <a:custGeom>
              <a:avLst/>
              <a:gdLst>
                <a:gd name="T0" fmla="*/ 3 w 121"/>
                <a:gd name="T1" fmla="*/ 119 h 174"/>
                <a:gd name="T2" fmla="*/ 23 w 121"/>
                <a:gd name="T3" fmla="*/ 115 h 174"/>
                <a:gd name="T4" fmla="*/ 38 w 121"/>
                <a:gd name="T5" fmla="*/ 74 h 174"/>
                <a:gd name="T6" fmla="*/ 38 w 121"/>
                <a:gd name="T7" fmla="*/ 74 h 174"/>
                <a:gd name="T8" fmla="*/ 38 w 121"/>
                <a:gd name="T9" fmla="*/ 29 h 174"/>
                <a:gd name="T10" fmla="*/ 54 w 121"/>
                <a:gd name="T11" fmla="*/ 21 h 174"/>
                <a:gd name="T12" fmla="*/ 60 w 121"/>
                <a:gd name="T13" fmla="*/ 0 h 174"/>
                <a:gd name="T14" fmla="*/ 67 w 121"/>
                <a:gd name="T15" fmla="*/ 21 h 174"/>
                <a:gd name="T16" fmla="*/ 92 w 121"/>
                <a:gd name="T17" fmla="*/ 51 h 174"/>
                <a:gd name="T18" fmla="*/ 82 w 121"/>
                <a:gd name="T19" fmla="*/ 74 h 174"/>
                <a:gd name="T20" fmla="*/ 98 w 121"/>
                <a:gd name="T21" fmla="*/ 115 h 174"/>
                <a:gd name="T22" fmla="*/ 117 w 121"/>
                <a:gd name="T23" fmla="*/ 119 h 174"/>
                <a:gd name="T24" fmla="*/ 102 w 121"/>
                <a:gd name="T25" fmla="*/ 124 h 174"/>
                <a:gd name="T26" fmla="*/ 116 w 121"/>
                <a:gd name="T27" fmla="*/ 159 h 174"/>
                <a:gd name="T28" fmla="*/ 120 w 121"/>
                <a:gd name="T29" fmla="*/ 168 h 174"/>
                <a:gd name="T30" fmla="*/ 113 w 121"/>
                <a:gd name="T31" fmla="*/ 171 h 174"/>
                <a:gd name="T32" fmla="*/ 108 w 121"/>
                <a:gd name="T33" fmla="*/ 162 h 174"/>
                <a:gd name="T34" fmla="*/ 87 w 121"/>
                <a:gd name="T35" fmla="*/ 124 h 174"/>
                <a:gd name="T36" fmla="*/ 67 w 121"/>
                <a:gd name="T37" fmla="*/ 129 h 174"/>
                <a:gd name="T38" fmla="*/ 54 w 121"/>
                <a:gd name="T39" fmla="*/ 129 h 174"/>
                <a:gd name="T40" fmla="*/ 34 w 121"/>
                <a:gd name="T41" fmla="*/ 124 h 174"/>
                <a:gd name="T42" fmla="*/ 13 w 121"/>
                <a:gd name="T43" fmla="*/ 162 h 174"/>
                <a:gd name="T44" fmla="*/ 8 w 121"/>
                <a:gd name="T45" fmla="*/ 171 h 174"/>
                <a:gd name="T46" fmla="*/ 1 w 121"/>
                <a:gd name="T47" fmla="*/ 168 h 174"/>
                <a:gd name="T48" fmla="*/ 5 w 121"/>
                <a:gd name="T49" fmla="*/ 159 h 174"/>
                <a:gd name="T50" fmla="*/ 19 w 121"/>
                <a:gd name="T51" fmla="*/ 124 h 174"/>
                <a:gd name="T52" fmla="*/ 54 w 121"/>
                <a:gd name="T53" fmla="*/ 115 h 174"/>
                <a:gd name="T54" fmla="*/ 54 w 121"/>
                <a:gd name="T55" fmla="*/ 110 h 174"/>
                <a:gd name="T56" fmla="*/ 67 w 121"/>
                <a:gd name="T57" fmla="*/ 110 h 174"/>
                <a:gd name="T58" fmla="*/ 83 w 121"/>
                <a:gd name="T59" fmla="*/ 115 h 174"/>
                <a:gd name="T60" fmla="*/ 54 w 121"/>
                <a:gd name="T61" fmla="*/ 82 h 174"/>
                <a:gd name="T62" fmla="*/ 54 w 121"/>
                <a:gd name="T63" fmla="*/ 115 h 174"/>
                <a:gd name="T64" fmla="*/ 73 w 121"/>
                <a:gd name="T65" fmla="*/ 39 h 174"/>
                <a:gd name="T66" fmla="*/ 48 w 121"/>
                <a:gd name="T67" fmla="*/ 39 h 174"/>
                <a:gd name="T68" fmla="*/ 48 w 121"/>
                <a:gd name="T69" fmla="*/ 64 h 174"/>
                <a:gd name="T70" fmla="*/ 68 w 121"/>
                <a:gd name="T71" fmla="*/ 68 h 174"/>
                <a:gd name="T72" fmla="*/ 73 w 121"/>
                <a:gd name="T73" fmla="*/ 64 h 174"/>
                <a:gd name="T74" fmla="*/ 73 w 121"/>
                <a:gd name="T75" fmla="*/ 3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1" h="174">
                  <a:moveTo>
                    <a:pt x="8" y="124"/>
                  </a:moveTo>
                  <a:cubicBezTo>
                    <a:pt x="5" y="124"/>
                    <a:pt x="3" y="122"/>
                    <a:pt x="3" y="119"/>
                  </a:cubicBezTo>
                  <a:cubicBezTo>
                    <a:pt x="3" y="117"/>
                    <a:pt x="5" y="115"/>
                    <a:pt x="8" y="115"/>
                  </a:cubicBezTo>
                  <a:cubicBezTo>
                    <a:pt x="23" y="115"/>
                    <a:pt x="23" y="115"/>
                    <a:pt x="23" y="115"/>
                  </a:cubicBezTo>
                  <a:cubicBezTo>
                    <a:pt x="42" y="77"/>
                    <a:pt x="42" y="77"/>
                    <a:pt x="42" y="77"/>
                  </a:cubicBezTo>
                  <a:cubicBezTo>
                    <a:pt x="41" y="76"/>
                    <a:pt x="40" y="75"/>
                    <a:pt x="38" y="74"/>
                  </a:cubicBezTo>
                  <a:cubicBezTo>
                    <a:pt x="38" y="74"/>
                    <a:pt x="38" y="74"/>
                    <a:pt x="38" y="74"/>
                  </a:cubicBezTo>
                  <a:cubicBezTo>
                    <a:pt x="38" y="74"/>
                    <a:pt x="38" y="74"/>
                    <a:pt x="38" y="74"/>
                  </a:cubicBezTo>
                  <a:cubicBezTo>
                    <a:pt x="33" y="68"/>
                    <a:pt x="29" y="60"/>
                    <a:pt x="29" y="51"/>
                  </a:cubicBezTo>
                  <a:cubicBezTo>
                    <a:pt x="29" y="43"/>
                    <a:pt x="33" y="35"/>
                    <a:pt x="38" y="29"/>
                  </a:cubicBezTo>
                  <a:cubicBezTo>
                    <a:pt x="39" y="29"/>
                    <a:pt x="39" y="29"/>
                    <a:pt x="39" y="29"/>
                  </a:cubicBezTo>
                  <a:cubicBezTo>
                    <a:pt x="43" y="25"/>
                    <a:pt x="48" y="22"/>
                    <a:pt x="54" y="21"/>
                  </a:cubicBezTo>
                  <a:cubicBezTo>
                    <a:pt x="54" y="7"/>
                    <a:pt x="54" y="7"/>
                    <a:pt x="54" y="7"/>
                  </a:cubicBezTo>
                  <a:cubicBezTo>
                    <a:pt x="54" y="3"/>
                    <a:pt x="57" y="0"/>
                    <a:pt x="60" y="0"/>
                  </a:cubicBezTo>
                  <a:cubicBezTo>
                    <a:pt x="64" y="0"/>
                    <a:pt x="67" y="3"/>
                    <a:pt x="67" y="7"/>
                  </a:cubicBezTo>
                  <a:cubicBezTo>
                    <a:pt x="67" y="21"/>
                    <a:pt x="67" y="21"/>
                    <a:pt x="67" y="21"/>
                  </a:cubicBezTo>
                  <a:cubicBezTo>
                    <a:pt x="73" y="22"/>
                    <a:pt x="78" y="25"/>
                    <a:pt x="82" y="29"/>
                  </a:cubicBezTo>
                  <a:cubicBezTo>
                    <a:pt x="88" y="35"/>
                    <a:pt x="92" y="43"/>
                    <a:pt x="92" y="51"/>
                  </a:cubicBezTo>
                  <a:cubicBezTo>
                    <a:pt x="92" y="60"/>
                    <a:pt x="88" y="68"/>
                    <a:pt x="82" y="74"/>
                  </a:cubicBezTo>
                  <a:cubicBezTo>
                    <a:pt x="82" y="74"/>
                    <a:pt x="82" y="74"/>
                    <a:pt x="82" y="74"/>
                  </a:cubicBezTo>
                  <a:cubicBezTo>
                    <a:pt x="81" y="75"/>
                    <a:pt x="80" y="76"/>
                    <a:pt x="79" y="77"/>
                  </a:cubicBezTo>
                  <a:cubicBezTo>
                    <a:pt x="98" y="115"/>
                    <a:pt x="98" y="115"/>
                    <a:pt x="98" y="115"/>
                  </a:cubicBezTo>
                  <a:cubicBezTo>
                    <a:pt x="113" y="115"/>
                    <a:pt x="113" y="115"/>
                    <a:pt x="113" y="115"/>
                  </a:cubicBezTo>
                  <a:cubicBezTo>
                    <a:pt x="116" y="115"/>
                    <a:pt x="117" y="117"/>
                    <a:pt x="117" y="119"/>
                  </a:cubicBezTo>
                  <a:cubicBezTo>
                    <a:pt x="117" y="122"/>
                    <a:pt x="116" y="124"/>
                    <a:pt x="113" y="124"/>
                  </a:cubicBezTo>
                  <a:cubicBezTo>
                    <a:pt x="102" y="124"/>
                    <a:pt x="102" y="124"/>
                    <a:pt x="102" y="124"/>
                  </a:cubicBezTo>
                  <a:cubicBezTo>
                    <a:pt x="116" y="153"/>
                    <a:pt x="116" y="153"/>
                    <a:pt x="116" y="153"/>
                  </a:cubicBezTo>
                  <a:cubicBezTo>
                    <a:pt x="117" y="155"/>
                    <a:pt x="117" y="157"/>
                    <a:pt x="116" y="159"/>
                  </a:cubicBezTo>
                  <a:cubicBezTo>
                    <a:pt x="117" y="162"/>
                    <a:pt x="117" y="162"/>
                    <a:pt x="117" y="162"/>
                  </a:cubicBezTo>
                  <a:cubicBezTo>
                    <a:pt x="120" y="168"/>
                    <a:pt x="120" y="168"/>
                    <a:pt x="120" y="168"/>
                  </a:cubicBezTo>
                  <a:cubicBezTo>
                    <a:pt x="121" y="170"/>
                    <a:pt x="120" y="172"/>
                    <a:pt x="118" y="173"/>
                  </a:cubicBezTo>
                  <a:cubicBezTo>
                    <a:pt x="116" y="174"/>
                    <a:pt x="114" y="173"/>
                    <a:pt x="113" y="171"/>
                  </a:cubicBezTo>
                  <a:cubicBezTo>
                    <a:pt x="110" y="165"/>
                    <a:pt x="110" y="165"/>
                    <a:pt x="110" y="165"/>
                  </a:cubicBezTo>
                  <a:cubicBezTo>
                    <a:pt x="108" y="162"/>
                    <a:pt x="108" y="162"/>
                    <a:pt x="108" y="162"/>
                  </a:cubicBezTo>
                  <a:cubicBezTo>
                    <a:pt x="106" y="162"/>
                    <a:pt x="104" y="160"/>
                    <a:pt x="103" y="158"/>
                  </a:cubicBezTo>
                  <a:cubicBezTo>
                    <a:pt x="87" y="124"/>
                    <a:pt x="87" y="124"/>
                    <a:pt x="87" y="124"/>
                  </a:cubicBezTo>
                  <a:cubicBezTo>
                    <a:pt x="67" y="124"/>
                    <a:pt x="67" y="124"/>
                    <a:pt x="67" y="124"/>
                  </a:cubicBezTo>
                  <a:cubicBezTo>
                    <a:pt x="67" y="129"/>
                    <a:pt x="67" y="129"/>
                    <a:pt x="67" y="129"/>
                  </a:cubicBezTo>
                  <a:cubicBezTo>
                    <a:pt x="67" y="132"/>
                    <a:pt x="64" y="136"/>
                    <a:pt x="60" y="136"/>
                  </a:cubicBezTo>
                  <a:cubicBezTo>
                    <a:pt x="57" y="136"/>
                    <a:pt x="54" y="132"/>
                    <a:pt x="54" y="129"/>
                  </a:cubicBezTo>
                  <a:cubicBezTo>
                    <a:pt x="54" y="124"/>
                    <a:pt x="54" y="124"/>
                    <a:pt x="54" y="124"/>
                  </a:cubicBezTo>
                  <a:cubicBezTo>
                    <a:pt x="34" y="124"/>
                    <a:pt x="34" y="124"/>
                    <a:pt x="34" y="124"/>
                  </a:cubicBezTo>
                  <a:cubicBezTo>
                    <a:pt x="17" y="158"/>
                    <a:pt x="17" y="158"/>
                    <a:pt x="17" y="158"/>
                  </a:cubicBezTo>
                  <a:cubicBezTo>
                    <a:pt x="16" y="160"/>
                    <a:pt x="15" y="162"/>
                    <a:pt x="13" y="162"/>
                  </a:cubicBezTo>
                  <a:cubicBezTo>
                    <a:pt x="11" y="165"/>
                    <a:pt x="11" y="165"/>
                    <a:pt x="11" y="165"/>
                  </a:cubicBezTo>
                  <a:cubicBezTo>
                    <a:pt x="8" y="171"/>
                    <a:pt x="8" y="171"/>
                    <a:pt x="8" y="171"/>
                  </a:cubicBezTo>
                  <a:cubicBezTo>
                    <a:pt x="7" y="173"/>
                    <a:pt x="5" y="174"/>
                    <a:pt x="3" y="173"/>
                  </a:cubicBezTo>
                  <a:cubicBezTo>
                    <a:pt x="1" y="172"/>
                    <a:pt x="0" y="170"/>
                    <a:pt x="1" y="168"/>
                  </a:cubicBezTo>
                  <a:cubicBezTo>
                    <a:pt x="4" y="162"/>
                    <a:pt x="4" y="162"/>
                    <a:pt x="4" y="162"/>
                  </a:cubicBezTo>
                  <a:cubicBezTo>
                    <a:pt x="5" y="159"/>
                    <a:pt x="5" y="159"/>
                    <a:pt x="5" y="159"/>
                  </a:cubicBezTo>
                  <a:cubicBezTo>
                    <a:pt x="4" y="157"/>
                    <a:pt x="4" y="155"/>
                    <a:pt x="5" y="153"/>
                  </a:cubicBezTo>
                  <a:cubicBezTo>
                    <a:pt x="19" y="124"/>
                    <a:pt x="19" y="124"/>
                    <a:pt x="19" y="124"/>
                  </a:cubicBezTo>
                  <a:cubicBezTo>
                    <a:pt x="8" y="124"/>
                    <a:pt x="8" y="124"/>
                    <a:pt x="8" y="124"/>
                  </a:cubicBezTo>
                  <a:close/>
                  <a:moveTo>
                    <a:pt x="54" y="115"/>
                  </a:moveTo>
                  <a:cubicBezTo>
                    <a:pt x="54" y="115"/>
                    <a:pt x="54" y="115"/>
                    <a:pt x="54" y="115"/>
                  </a:cubicBezTo>
                  <a:cubicBezTo>
                    <a:pt x="54" y="110"/>
                    <a:pt x="54" y="110"/>
                    <a:pt x="54" y="110"/>
                  </a:cubicBezTo>
                  <a:cubicBezTo>
                    <a:pt x="54" y="107"/>
                    <a:pt x="57" y="103"/>
                    <a:pt x="60" y="103"/>
                  </a:cubicBezTo>
                  <a:cubicBezTo>
                    <a:pt x="64" y="103"/>
                    <a:pt x="67" y="107"/>
                    <a:pt x="67" y="110"/>
                  </a:cubicBezTo>
                  <a:cubicBezTo>
                    <a:pt x="67" y="115"/>
                    <a:pt x="67" y="115"/>
                    <a:pt x="67" y="115"/>
                  </a:cubicBezTo>
                  <a:cubicBezTo>
                    <a:pt x="83" y="115"/>
                    <a:pt x="83" y="115"/>
                    <a:pt x="83" y="115"/>
                  </a:cubicBezTo>
                  <a:cubicBezTo>
                    <a:pt x="67" y="82"/>
                    <a:pt x="67" y="82"/>
                    <a:pt x="67" y="82"/>
                  </a:cubicBezTo>
                  <a:cubicBezTo>
                    <a:pt x="63" y="83"/>
                    <a:pt x="58" y="83"/>
                    <a:pt x="54" y="82"/>
                  </a:cubicBezTo>
                  <a:cubicBezTo>
                    <a:pt x="38" y="115"/>
                    <a:pt x="38" y="115"/>
                    <a:pt x="38" y="115"/>
                  </a:cubicBezTo>
                  <a:cubicBezTo>
                    <a:pt x="54" y="115"/>
                    <a:pt x="54" y="115"/>
                    <a:pt x="54" y="115"/>
                  </a:cubicBezTo>
                  <a:close/>
                  <a:moveTo>
                    <a:pt x="73" y="39"/>
                  </a:moveTo>
                  <a:cubicBezTo>
                    <a:pt x="73" y="39"/>
                    <a:pt x="73" y="39"/>
                    <a:pt x="73" y="39"/>
                  </a:cubicBezTo>
                  <a:cubicBezTo>
                    <a:pt x="66" y="32"/>
                    <a:pt x="55" y="32"/>
                    <a:pt x="48" y="39"/>
                  </a:cubicBezTo>
                  <a:cubicBezTo>
                    <a:pt x="48" y="39"/>
                    <a:pt x="48" y="39"/>
                    <a:pt x="48" y="39"/>
                  </a:cubicBezTo>
                  <a:cubicBezTo>
                    <a:pt x="45" y="42"/>
                    <a:pt x="43" y="47"/>
                    <a:pt x="43" y="51"/>
                  </a:cubicBezTo>
                  <a:cubicBezTo>
                    <a:pt x="43" y="56"/>
                    <a:pt x="45" y="61"/>
                    <a:pt x="48" y="64"/>
                  </a:cubicBezTo>
                  <a:cubicBezTo>
                    <a:pt x="53" y="69"/>
                    <a:pt x="61" y="71"/>
                    <a:pt x="67" y="68"/>
                  </a:cubicBezTo>
                  <a:cubicBezTo>
                    <a:pt x="68" y="68"/>
                    <a:pt x="68" y="68"/>
                    <a:pt x="68" y="68"/>
                  </a:cubicBezTo>
                  <a:cubicBezTo>
                    <a:pt x="69" y="67"/>
                    <a:pt x="71" y="66"/>
                    <a:pt x="73" y="64"/>
                  </a:cubicBezTo>
                  <a:cubicBezTo>
                    <a:pt x="73" y="64"/>
                    <a:pt x="73" y="64"/>
                    <a:pt x="73" y="64"/>
                  </a:cubicBezTo>
                  <a:cubicBezTo>
                    <a:pt x="76" y="61"/>
                    <a:pt x="78" y="56"/>
                    <a:pt x="78" y="51"/>
                  </a:cubicBezTo>
                  <a:cubicBezTo>
                    <a:pt x="78" y="47"/>
                    <a:pt x="76" y="42"/>
                    <a:pt x="73" y="39"/>
                  </a:cubicBezTo>
                  <a:cubicBezTo>
                    <a:pt x="73" y="39"/>
                    <a:pt x="73" y="39"/>
                    <a:pt x="73" y="39"/>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45" name="组合 44"/>
          <p:cNvGrpSpPr/>
          <p:nvPr/>
        </p:nvGrpSpPr>
        <p:grpSpPr>
          <a:xfrm>
            <a:off x="980069" y="1082116"/>
            <a:ext cx="589338" cy="589338"/>
            <a:chOff x="980069" y="1082116"/>
            <a:chExt cx="589338" cy="589338"/>
          </a:xfrm>
        </p:grpSpPr>
        <p:sp>
          <p:nvSpPr>
            <p:cNvPr id="46" name="椭圆 45"/>
            <p:cNvSpPr/>
            <p:nvPr/>
          </p:nvSpPr>
          <p:spPr>
            <a:xfrm>
              <a:off x="980069" y="1082116"/>
              <a:ext cx="589338" cy="589338"/>
            </a:xfrm>
            <a:prstGeom prst="ellipse">
              <a:avLst/>
            </a:prstGeom>
            <a:solidFill>
              <a:srgbClr val="FF9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Freeform 13"/>
            <p:cNvSpPr>
              <a:spLocks noEditPoints="1"/>
            </p:cNvSpPr>
            <p:nvPr/>
          </p:nvSpPr>
          <p:spPr bwMode="auto">
            <a:xfrm>
              <a:off x="1100223" y="1232650"/>
              <a:ext cx="349030" cy="289858"/>
            </a:xfrm>
            <a:custGeom>
              <a:avLst/>
              <a:gdLst>
                <a:gd name="T0" fmla="*/ 111 w 197"/>
                <a:gd name="T1" fmla="*/ 11 h 164"/>
                <a:gd name="T2" fmla="*/ 0 w 197"/>
                <a:gd name="T3" fmla="*/ 15 h 164"/>
                <a:gd name="T4" fmla="*/ 105 w 197"/>
                <a:gd name="T5" fmla="*/ 164 h 164"/>
                <a:gd name="T6" fmla="*/ 136 w 197"/>
                <a:gd name="T7" fmla="*/ 159 h 164"/>
                <a:gd name="T8" fmla="*/ 196 w 197"/>
                <a:gd name="T9" fmla="*/ 142 h 164"/>
                <a:gd name="T10" fmla="*/ 52 w 197"/>
                <a:gd name="T11" fmla="*/ 150 h 164"/>
                <a:gd name="T12" fmla="*/ 52 w 197"/>
                <a:gd name="T13" fmla="*/ 22 h 164"/>
                <a:gd name="T14" fmla="*/ 99 w 197"/>
                <a:gd name="T15" fmla="*/ 150 h 164"/>
                <a:gd name="T16" fmla="*/ 99 w 197"/>
                <a:gd name="T17" fmla="*/ 22 h 164"/>
                <a:gd name="T18" fmla="*/ 147 w 197"/>
                <a:gd name="T19" fmla="*/ 149 h 164"/>
                <a:gd name="T20" fmla="*/ 181 w 197"/>
                <a:gd name="T21" fmla="*/ 139 h 164"/>
                <a:gd name="T22" fmla="*/ 23 w 197"/>
                <a:gd name="T23" fmla="*/ 133 h 164"/>
                <a:gd name="T24" fmla="*/ 42 w 197"/>
                <a:gd name="T25" fmla="*/ 134 h 164"/>
                <a:gd name="T26" fmla="*/ 43 w 197"/>
                <a:gd name="T27" fmla="*/ 114 h 164"/>
                <a:gd name="T28" fmla="*/ 23 w 197"/>
                <a:gd name="T29" fmla="*/ 114 h 164"/>
                <a:gd name="T30" fmla="*/ 29 w 197"/>
                <a:gd name="T31" fmla="*/ 120 h 164"/>
                <a:gd name="T32" fmla="*/ 37 w 197"/>
                <a:gd name="T33" fmla="*/ 120 h 164"/>
                <a:gd name="T34" fmla="*/ 37 w 197"/>
                <a:gd name="T35" fmla="*/ 128 h 164"/>
                <a:gd name="T36" fmla="*/ 29 w 197"/>
                <a:gd name="T37" fmla="*/ 127 h 164"/>
                <a:gd name="T38" fmla="*/ 32 w 197"/>
                <a:gd name="T39" fmla="*/ 91 h 164"/>
                <a:gd name="T40" fmla="*/ 36 w 197"/>
                <a:gd name="T41" fmla="*/ 38 h 164"/>
                <a:gd name="T42" fmla="*/ 28 w 197"/>
                <a:gd name="T43" fmla="*/ 87 h 164"/>
                <a:gd name="T44" fmla="*/ 134 w 197"/>
                <a:gd name="T45" fmla="*/ 31 h 164"/>
                <a:gd name="T46" fmla="*/ 149 w 197"/>
                <a:gd name="T47" fmla="*/ 86 h 164"/>
                <a:gd name="T48" fmla="*/ 134 w 197"/>
                <a:gd name="T49" fmla="*/ 31 h 164"/>
                <a:gd name="T50" fmla="*/ 69 w 197"/>
                <a:gd name="T51" fmla="*/ 133 h 164"/>
                <a:gd name="T52" fmla="*/ 88 w 197"/>
                <a:gd name="T53" fmla="*/ 133 h 164"/>
                <a:gd name="T54" fmla="*/ 79 w 197"/>
                <a:gd name="T55" fmla="*/ 110 h 164"/>
                <a:gd name="T56" fmla="*/ 65 w 197"/>
                <a:gd name="T57" fmla="*/ 124 h 164"/>
                <a:gd name="T58" fmla="*/ 75 w 197"/>
                <a:gd name="T59" fmla="*/ 120 h 164"/>
                <a:gd name="T60" fmla="*/ 82 w 197"/>
                <a:gd name="T61" fmla="*/ 120 h 164"/>
                <a:gd name="T62" fmla="*/ 82 w 197"/>
                <a:gd name="T63" fmla="*/ 128 h 164"/>
                <a:gd name="T64" fmla="*/ 74 w 197"/>
                <a:gd name="T65" fmla="*/ 127 h 164"/>
                <a:gd name="T66" fmla="*/ 81 w 197"/>
                <a:gd name="T67" fmla="*/ 91 h 164"/>
                <a:gd name="T68" fmla="*/ 85 w 197"/>
                <a:gd name="T69" fmla="*/ 38 h 164"/>
                <a:gd name="T70" fmla="*/ 77 w 197"/>
                <a:gd name="T71" fmla="*/ 87 h 164"/>
                <a:gd name="T72" fmla="*/ 148 w 197"/>
                <a:gd name="T73" fmla="*/ 109 h 164"/>
                <a:gd name="T74" fmla="*/ 148 w 197"/>
                <a:gd name="T75" fmla="*/ 128 h 164"/>
                <a:gd name="T76" fmla="*/ 167 w 197"/>
                <a:gd name="T77" fmla="*/ 128 h 164"/>
                <a:gd name="T78" fmla="*/ 168 w 197"/>
                <a:gd name="T79" fmla="*/ 109 h 164"/>
                <a:gd name="T80" fmla="*/ 158 w 197"/>
                <a:gd name="T81" fmla="*/ 105 h 164"/>
                <a:gd name="T82" fmla="*/ 154 w 197"/>
                <a:gd name="T83" fmla="*/ 114 h 164"/>
                <a:gd name="T84" fmla="*/ 163 w 197"/>
                <a:gd name="T85" fmla="*/ 118 h 164"/>
                <a:gd name="T86" fmla="*/ 154 w 197"/>
                <a:gd name="T87" fmla="*/ 122 h 164"/>
                <a:gd name="T88" fmla="*/ 154 w 197"/>
                <a:gd name="T89" fmla="*/ 11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7" h="164">
                  <a:moveTo>
                    <a:pt x="159" y="6"/>
                  </a:moveTo>
                  <a:cubicBezTo>
                    <a:pt x="158" y="2"/>
                    <a:pt x="155" y="0"/>
                    <a:pt x="151" y="1"/>
                  </a:cubicBezTo>
                  <a:cubicBezTo>
                    <a:pt x="111" y="11"/>
                    <a:pt x="111" y="11"/>
                    <a:pt x="111" y="11"/>
                  </a:cubicBezTo>
                  <a:cubicBezTo>
                    <a:pt x="110" y="10"/>
                    <a:pt x="108" y="8"/>
                    <a:pt x="105" y="8"/>
                  </a:cubicBezTo>
                  <a:cubicBezTo>
                    <a:pt x="7" y="8"/>
                    <a:pt x="7" y="8"/>
                    <a:pt x="7" y="8"/>
                  </a:cubicBezTo>
                  <a:cubicBezTo>
                    <a:pt x="3" y="8"/>
                    <a:pt x="0" y="11"/>
                    <a:pt x="0" y="15"/>
                  </a:cubicBezTo>
                  <a:cubicBezTo>
                    <a:pt x="0" y="157"/>
                    <a:pt x="0" y="157"/>
                    <a:pt x="0" y="157"/>
                  </a:cubicBezTo>
                  <a:cubicBezTo>
                    <a:pt x="0" y="161"/>
                    <a:pt x="3" y="164"/>
                    <a:pt x="7" y="164"/>
                  </a:cubicBezTo>
                  <a:cubicBezTo>
                    <a:pt x="105" y="164"/>
                    <a:pt x="105" y="164"/>
                    <a:pt x="105" y="164"/>
                  </a:cubicBezTo>
                  <a:cubicBezTo>
                    <a:pt x="109" y="164"/>
                    <a:pt x="112" y="161"/>
                    <a:pt x="112" y="157"/>
                  </a:cubicBezTo>
                  <a:cubicBezTo>
                    <a:pt x="112" y="71"/>
                    <a:pt x="112" y="71"/>
                    <a:pt x="112" y="71"/>
                  </a:cubicBezTo>
                  <a:cubicBezTo>
                    <a:pt x="136" y="159"/>
                    <a:pt x="136" y="159"/>
                    <a:pt x="136" y="159"/>
                  </a:cubicBezTo>
                  <a:cubicBezTo>
                    <a:pt x="136" y="162"/>
                    <a:pt x="140" y="164"/>
                    <a:pt x="144" y="163"/>
                  </a:cubicBezTo>
                  <a:cubicBezTo>
                    <a:pt x="191" y="151"/>
                    <a:pt x="191" y="151"/>
                    <a:pt x="191" y="151"/>
                  </a:cubicBezTo>
                  <a:cubicBezTo>
                    <a:pt x="195" y="150"/>
                    <a:pt x="197" y="146"/>
                    <a:pt x="196" y="142"/>
                  </a:cubicBezTo>
                  <a:cubicBezTo>
                    <a:pt x="159" y="6"/>
                    <a:pt x="159" y="6"/>
                    <a:pt x="159" y="6"/>
                  </a:cubicBezTo>
                  <a:close/>
                  <a:moveTo>
                    <a:pt x="52" y="150"/>
                  </a:moveTo>
                  <a:cubicBezTo>
                    <a:pt x="52" y="150"/>
                    <a:pt x="52" y="150"/>
                    <a:pt x="52" y="150"/>
                  </a:cubicBezTo>
                  <a:cubicBezTo>
                    <a:pt x="14" y="150"/>
                    <a:pt x="14" y="150"/>
                    <a:pt x="14" y="150"/>
                  </a:cubicBezTo>
                  <a:cubicBezTo>
                    <a:pt x="14" y="22"/>
                    <a:pt x="14" y="22"/>
                    <a:pt x="14" y="22"/>
                  </a:cubicBezTo>
                  <a:cubicBezTo>
                    <a:pt x="52" y="22"/>
                    <a:pt x="52" y="22"/>
                    <a:pt x="52" y="22"/>
                  </a:cubicBezTo>
                  <a:cubicBezTo>
                    <a:pt x="52" y="150"/>
                    <a:pt x="52" y="150"/>
                    <a:pt x="52" y="150"/>
                  </a:cubicBezTo>
                  <a:close/>
                  <a:moveTo>
                    <a:pt x="99" y="150"/>
                  </a:moveTo>
                  <a:cubicBezTo>
                    <a:pt x="99" y="150"/>
                    <a:pt x="99" y="150"/>
                    <a:pt x="99" y="150"/>
                  </a:cubicBezTo>
                  <a:cubicBezTo>
                    <a:pt x="60" y="150"/>
                    <a:pt x="60" y="150"/>
                    <a:pt x="60" y="150"/>
                  </a:cubicBezTo>
                  <a:cubicBezTo>
                    <a:pt x="60" y="22"/>
                    <a:pt x="60" y="22"/>
                    <a:pt x="60" y="22"/>
                  </a:cubicBezTo>
                  <a:cubicBezTo>
                    <a:pt x="99" y="22"/>
                    <a:pt x="99" y="22"/>
                    <a:pt x="99" y="22"/>
                  </a:cubicBezTo>
                  <a:cubicBezTo>
                    <a:pt x="99" y="150"/>
                    <a:pt x="99" y="150"/>
                    <a:pt x="99" y="150"/>
                  </a:cubicBezTo>
                  <a:close/>
                  <a:moveTo>
                    <a:pt x="147" y="149"/>
                  </a:moveTo>
                  <a:cubicBezTo>
                    <a:pt x="147" y="149"/>
                    <a:pt x="147" y="149"/>
                    <a:pt x="147" y="149"/>
                  </a:cubicBezTo>
                  <a:cubicBezTo>
                    <a:pt x="114" y="25"/>
                    <a:pt x="114" y="25"/>
                    <a:pt x="114" y="25"/>
                  </a:cubicBezTo>
                  <a:cubicBezTo>
                    <a:pt x="148" y="16"/>
                    <a:pt x="148" y="16"/>
                    <a:pt x="148" y="16"/>
                  </a:cubicBezTo>
                  <a:cubicBezTo>
                    <a:pt x="181" y="139"/>
                    <a:pt x="181" y="139"/>
                    <a:pt x="181" y="139"/>
                  </a:cubicBezTo>
                  <a:cubicBezTo>
                    <a:pt x="147" y="149"/>
                    <a:pt x="147" y="149"/>
                    <a:pt x="147" y="149"/>
                  </a:cubicBezTo>
                  <a:close/>
                  <a:moveTo>
                    <a:pt x="23" y="133"/>
                  </a:moveTo>
                  <a:cubicBezTo>
                    <a:pt x="23" y="133"/>
                    <a:pt x="23" y="133"/>
                    <a:pt x="23" y="133"/>
                  </a:cubicBezTo>
                  <a:cubicBezTo>
                    <a:pt x="23" y="133"/>
                    <a:pt x="23" y="133"/>
                    <a:pt x="23" y="133"/>
                  </a:cubicBezTo>
                  <a:cubicBezTo>
                    <a:pt x="26" y="136"/>
                    <a:pt x="29" y="137"/>
                    <a:pt x="33" y="137"/>
                  </a:cubicBezTo>
                  <a:cubicBezTo>
                    <a:pt x="37" y="137"/>
                    <a:pt x="40" y="136"/>
                    <a:pt x="42" y="134"/>
                  </a:cubicBezTo>
                  <a:cubicBezTo>
                    <a:pt x="43" y="133"/>
                    <a:pt x="43" y="133"/>
                    <a:pt x="43" y="133"/>
                  </a:cubicBezTo>
                  <a:cubicBezTo>
                    <a:pt x="45" y="131"/>
                    <a:pt x="47" y="127"/>
                    <a:pt x="47" y="124"/>
                  </a:cubicBezTo>
                  <a:cubicBezTo>
                    <a:pt x="47" y="120"/>
                    <a:pt x="45" y="116"/>
                    <a:pt x="43" y="114"/>
                  </a:cubicBezTo>
                  <a:cubicBezTo>
                    <a:pt x="42" y="114"/>
                    <a:pt x="42" y="114"/>
                    <a:pt x="42" y="114"/>
                  </a:cubicBezTo>
                  <a:cubicBezTo>
                    <a:pt x="40" y="112"/>
                    <a:pt x="37" y="110"/>
                    <a:pt x="33" y="110"/>
                  </a:cubicBezTo>
                  <a:cubicBezTo>
                    <a:pt x="29" y="110"/>
                    <a:pt x="26" y="112"/>
                    <a:pt x="23" y="114"/>
                  </a:cubicBezTo>
                  <a:cubicBezTo>
                    <a:pt x="21" y="116"/>
                    <a:pt x="19" y="120"/>
                    <a:pt x="19" y="124"/>
                  </a:cubicBezTo>
                  <a:cubicBezTo>
                    <a:pt x="19" y="127"/>
                    <a:pt x="21" y="131"/>
                    <a:pt x="23" y="133"/>
                  </a:cubicBezTo>
                  <a:close/>
                  <a:moveTo>
                    <a:pt x="29" y="120"/>
                  </a:moveTo>
                  <a:cubicBezTo>
                    <a:pt x="29" y="120"/>
                    <a:pt x="29" y="120"/>
                    <a:pt x="29" y="120"/>
                  </a:cubicBezTo>
                  <a:cubicBezTo>
                    <a:pt x="30" y="119"/>
                    <a:pt x="31" y="118"/>
                    <a:pt x="33" y="118"/>
                  </a:cubicBezTo>
                  <a:cubicBezTo>
                    <a:pt x="34" y="118"/>
                    <a:pt x="36" y="119"/>
                    <a:pt x="37" y="120"/>
                  </a:cubicBezTo>
                  <a:cubicBezTo>
                    <a:pt x="37" y="120"/>
                    <a:pt x="37" y="120"/>
                    <a:pt x="37" y="120"/>
                  </a:cubicBezTo>
                  <a:cubicBezTo>
                    <a:pt x="38" y="121"/>
                    <a:pt x="38" y="122"/>
                    <a:pt x="38" y="124"/>
                  </a:cubicBezTo>
                  <a:cubicBezTo>
                    <a:pt x="38" y="125"/>
                    <a:pt x="38" y="127"/>
                    <a:pt x="37" y="128"/>
                  </a:cubicBezTo>
                  <a:cubicBezTo>
                    <a:pt x="36" y="129"/>
                    <a:pt x="34" y="129"/>
                    <a:pt x="33" y="129"/>
                  </a:cubicBezTo>
                  <a:cubicBezTo>
                    <a:pt x="31" y="129"/>
                    <a:pt x="30" y="129"/>
                    <a:pt x="29" y="128"/>
                  </a:cubicBezTo>
                  <a:cubicBezTo>
                    <a:pt x="29" y="127"/>
                    <a:pt x="29" y="127"/>
                    <a:pt x="29" y="127"/>
                  </a:cubicBezTo>
                  <a:cubicBezTo>
                    <a:pt x="28" y="126"/>
                    <a:pt x="27" y="125"/>
                    <a:pt x="27" y="124"/>
                  </a:cubicBezTo>
                  <a:cubicBezTo>
                    <a:pt x="27" y="122"/>
                    <a:pt x="28" y="121"/>
                    <a:pt x="29" y="120"/>
                  </a:cubicBezTo>
                  <a:close/>
                  <a:moveTo>
                    <a:pt x="32" y="91"/>
                  </a:moveTo>
                  <a:cubicBezTo>
                    <a:pt x="32" y="91"/>
                    <a:pt x="32" y="91"/>
                    <a:pt x="32" y="91"/>
                  </a:cubicBezTo>
                  <a:cubicBezTo>
                    <a:pt x="34" y="91"/>
                    <a:pt x="36" y="89"/>
                    <a:pt x="36" y="87"/>
                  </a:cubicBezTo>
                  <a:cubicBezTo>
                    <a:pt x="36" y="38"/>
                    <a:pt x="36" y="38"/>
                    <a:pt x="36" y="38"/>
                  </a:cubicBezTo>
                  <a:cubicBezTo>
                    <a:pt x="36" y="35"/>
                    <a:pt x="34" y="34"/>
                    <a:pt x="32" y="34"/>
                  </a:cubicBezTo>
                  <a:cubicBezTo>
                    <a:pt x="29" y="34"/>
                    <a:pt x="28" y="35"/>
                    <a:pt x="28" y="38"/>
                  </a:cubicBezTo>
                  <a:cubicBezTo>
                    <a:pt x="28" y="87"/>
                    <a:pt x="28" y="87"/>
                    <a:pt x="28" y="87"/>
                  </a:cubicBezTo>
                  <a:cubicBezTo>
                    <a:pt x="28" y="89"/>
                    <a:pt x="29" y="91"/>
                    <a:pt x="32" y="91"/>
                  </a:cubicBezTo>
                  <a:close/>
                  <a:moveTo>
                    <a:pt x="134" y="31"/>
                  </a:moveTo>
                  <a:cubicBezTo>
                    <a:pt x="134" y="31"/>
                    <a:pt x="134" y="31"/>
                    <a:pt x="134" y="31"/>
                  </a:cubicBezTo>
                  <a:cubicBezTo>
                    <a:pt x="132" y="32"/>
                    <a:pt x="131" y="34"/>
                    <a:pt x="131" y="36"/>
                  </a:cubicBezTo>
                  <a:cubicBezTo>
                    <a:pt x="144" y="84"/>
                    <a:pt x="144" y="84"/>
                    <a:pt x="144" y="84"/>
                  </a:cubicBezTo>
                  <a:cubicBezTo>
                    <a:pt x="144" y="86"/>
                    <a:pt x="146" y="87"/>
                    <a:pt x="149" y="86"/>
                  </a:cubicBezTo>
                  <a:cubicBezTo>
                    <a:pt x="151" y="86"/>
                    <a:pt x="152" y="84"/>
                    <a:pt x="152" y="82"/>
                  </a:cubicBezTo>
                  <a:cubicBezTo>
                    <a:pt x="139" y="34"/>
                    <a:pt x="139" y="34"/>
                    <a:pt x="139" y="34"/>
                  </a:cubicBezTo>
                  <a:cubicBezTo>
                    <a:pt x="138" y="32"/>
                    <a:pt x="136" y="31"/>
                    <a:pt x="134" y="31"/>
                  </a:cubicBezTo>
                  <a:close/>
                  <a:moveTo>
                    <a:pt x="69" y="133"/>
                  </a:moveTo>
                  <a:cubicBezTo>
                    <a:pt x="69" y="133"/>
                    <a:pt x="69" y="133"/>
                    <a:pt x="69" y="133"/>
                  </a:cubicBezTo>
                  <a:cubicBezTo>
                    <a:pt x="69" y="133"/>
                    <a:pt x="69" y="133"/>
                    <a:pt x="69" y="133"/>
                  </a:cubicBezTo>
                  <a:cubicBezTo>
                    <a:pt x="71" y="136"/>
                    <a:pt x="75" y="137"/>
                    <a:pt x="79" y="137"/>
                  </a:cubicBezTo>
                  <a:cubicBezTo>
                    <a:pt x="82" y="137"/>
                    <a:pt x="86" y="136"/>
                    <a:pt x="88" y="134"/>
                  </a:cubicBezTo>
                  <a:cubicBezTo>
                    <a:pt x="88" y="133"/>
                    <a:pt x="88" y="133"/>
                    <a:pt x="88" y="133"/>
                  </a:cubicBezTo>
                  <a:cubicBezTo>
                    <a:pt x="91" y="131"/>
                    <a:pt x="92" y="127"/>
                    <a:pt x="92" y="124"/>
                  </a:cubicBezTo>
                  <a:cubicBezTo>
                    <a:pt x="92" y="120"/>
                    <a:pt x="91" y="116"/>
                    <a:pt x="88" y="114"/>
                  </a:cubicBezTo>
                  <a:cubicBezTo>
                    <a:pt x="86" y="112"/>
                    <a:pt x="82" y="110"/>
                    <a:pt x="79" y="110"/>
                  </a:cubicBezTo>
                  <a:cubicBezTo>
                    <a:pt x="75" y="110"/>
                    <a:pt x="71" y="112"/>
                    <a:pt x="69" y="114"/>
                  </a:cubicBezTo>
                  <a:cubicBezTo>
                    <a:pt x="69" y="114"/>
                    <a:pt x="69" y="114"/>
                    <a:pt x="69" y="114"/>
                  </a:cubicBezTo>
                  <a:cubicBezTo>
                    <a:pt x="66" y="116"/>
                    <a:pt x="65" y="120"/>
                    <a:pt x="65" y="124"/>
                  </a:cubicBezTo>
                  <a:cubicBezTo>
                    <a:pt x="65" y="127"/>
                    <a:pt x="66" y="131"/>
                    <a:pt x="69" y="133"/>
                  </a:cubicBezTo>
                  <a:close/>
                  <a:moveTo>
                    <a:pt x="75" y="120"/>
                  </a:moveTo>
                  <a:cubicBezTo>
                    <a:pt x="75" y="120"/>
                    <a:pt x="75" y="120"/>
                    <a:pt x="75" y="120"/>
                  </a:cubicBezTo>
                  <a:cubicBezTo>
                    <a:pt x="76" y="119"/>
                    <a:pt x="77" y="118"/>
                    <a:pt x="79" y="118"/>
                  </a:cubicBezTo>
                  <a:cubicBezTo>
                    <a:pt x="80" y="118"/>
                    <a:pt x="81" y="119"/>
                    <a:pt x="82" y="120"/>
                  </a:cubicBezTo>
                  <a:cubicBezTo>
                    <a:pt x="82" y="120"/>
                    <a:pt x="82" y="120"/>
                    <a:pt x="82" y="120"/>
                  </a:cubicBezTo>
                  <a:cubicBezTo>
                    <a:pt x="84" y="121"/>
                    <a:pt x="84" y="122"/>
                    <a:pt x="84" y="124"/>
                  </a:cubicBezTo>
                  <a:cubicBezTo>
                    <a:pt x="84" y="125"/>
                    <a:pt x="84" y="127"/>
                    <a:pt x="83" y="128"/>
                  </a:cubicBezTo>
                  <a:cubicBezTo>
                    <a:pt x="82" y="128"/>
                    <a:pt x="82" y="128"/>
                    <a:pt x="82" y="128"/>
                  </a:cubicBezTo>
                  <a:cubicBezTo>
                    <a:pt x="81" y="129"/>
                    <a:pt x="80" y="129"/>
                    <a:pt x="79" y="129"/>
                  </a:cubicBezTo>
                  <a:cubicBezTo>
                    <a:pt x="77" y="129"/>
                    <a:pt x="76" y="129"/>
                    <a:pt x="75" y="128"/>
                  </a:cubicBezTo>
                  <a:cubicBezTo>
                    <a:pt x="74" y="127"/>
                    <a:pt x="74" y="127"/>
                    <a:pt x="74" y="127"/>
                  </a:cubicBezTo>
                  <a:cubicBezTo>
                    <a:pt x="74" y="126"/>
                    <a:pt x="73" y="125"/>
                    <a:pt x="73" y="124"/>
                  </a:cubicBezTo>
                  <a:cubicBezTo>
                    <a:pt x="73" y="122"/>
                    <a:pt x="74" y="121"/>
                    <a:pt x="75" y="120"/>
                  </a:cubicBezTo>
                  <a:close/>
                  <a:moveTo>
                    <a:pt x="81" y="91"/>
                  </a:moveTo>
                  <a:cubicBezTo>
                    <a:pt x="81" y="91"/>
                    <a:pt x="81" y="91"/>
                    <a:pt x="81" y="91"/>
                  </a:cubicBezTo>
                  <a:cubicBezTo>
                    <a:pt x="83" y="91"/>
                    <a:pt x="85" y="89"/>
                    <a:pt x="85" y="87"/>
                  </a:cubicBezTo>
                  <a:cubicBezTo>
                    <a:pt x="85" y="38"/>
                    <a:pt x="85" y="38"/>
                    <a:pt x="85" y="38"/>
                  </a:cubicBezTo>
                  <a:cubicBezTo>
                    <a:pt x="85" y="35"/>
                    <a:pt x="83" y="34"/>
                    <a:pt x="81" y="34"/>
                  </a:cubicBezTo>
                  <a:cubicBezTo>
                    <a:pt x="79" y="34"/>
                    <a:pt x="77" y="35"/>
                    <a:pt x="77" y="38"/>
                  </a:cubicBezTo>
                  <a:cubicBezTo>
                    <a:pt x="77" y="87"/>
                    <a:pt x="77" y="87"/>
                    <a:pt x="77" y="87"/>
                  </a:cubicBezTo>
                  <a:cubicBezTo>
                    <a:pt x="77" y="89"/>
                    <a:pt x="79" y="91"/>
                    <a:pt x="81" y="91"/>
                  </a:cubicBezTo>
                  <a:close/>
                  <a:moveTo>
                    <a:pt x="148" y="109"/>
                  </a:moveTo>
                  <a:cubicBezTo>
                    <a:pt x="148" y="109"/>
                    <a:pt x="148" y="109"/>
                    <a:pt x="148" y="109"/>
                  </a:cubicBezTo>
                  <a:cubicBezTo>
                    <a:pt x="146" y="111"/>
                    <a:pt x="144" y="114"/>
                    <a:pt x="144" y="118"/>
                  </a:cubicBezTo>
                  <a:cubicBezTo>
                    <a:pt x="144" y="122"/>
                    <a:pt x="146" y="125"/>
                    <a:pt x="148" y="128"/>
                  </a:cubicBezTo>
                  <a:cubicBezTo>
                    <a:pt x="148" y="128"/>
                    <a:pt x="148" y="128"/>
                    <a:pt x="148" y="128"/>
                  </a:cubicBezTo>
                  <a:cubicBezTo>
                    <a:pt x="151" y="130"/>
                    <a:pt x="154" y="132"/>
                    <a:pt x="158" y="132"/>
                  </a:cubicBezTo>
                  <a:cubicBezTo>
                    <a:pt x="161" y="132"/>
                    <a:pt x="165" y="131"/>
                    <a:pt x="167" y="128"/>
                  </a:cubicBezTo>
                  <a:cubicBezTo>
                    <a:pt x="167" y="128"/>
                    <a:pt x="167" y="128"/>
                    <a:pt x="167" y="128"/>
                  </a:cubicBezTo>
                  <a:cubicBezTo>
                    <a:pt x="168" y="128"/>
                    <a:pt x="168" y="128"/>
                    <a:pt x="168" y="128"/>
                  </a:cubicBezTo>
                  <a:cubicBezTo>
                    <a:pt x="170" y="126"/>
                    <a:pt x="171" y="122"/>
                    <a:pt x="171" y="118"/>
                  </a:cubicBezTo>
                  <a:cubicBezTo>
                    <a:pt x="171" y="114"/>
                    <a:pt x="170" y="111"/>
                    <a:pt x="168" y="109"/>
                  </a:cubicBezTo>
                  <a:cubicBezTo>
                    <a:pt x="168" y="109"/>
                    <a:pt x="168" y="109"/>
                    <a:pt x="168" y="109"/>
                  </a:cubicBezTo>
                  <a:cubicBezTo>
                    <a:pt x="168" y="109"/>
                    <a:pt x="168" y="109"/>
                    <a:pt x="168" y="109"/>
                  </a:cubicBezTo>
                  <a:cubicBezTo>
                    <a:pt x="165" y="106"/>
                    <a:pt x="162" y="105"/>
                    <a:pt x="158" y="105"/>
                  </a:cubicBezTo>
                  <a:cubicBezTo>
                    <a:pt x="154" y="105"/>
                    <a:pt x="151" y="106"/>
                    <a:pt x="148" y="109"/>
                  </a:cubicBezTo>
                  <a:close/>
                  <a:moveTo>
                    <a:pt x="154" y="114"/>
                  </a:moveTo>
                  <a:cubicBezTo>
                    <a:pt x="154" y="114"/>
                    <a:pt x="154" y="114"/>
                    <a:pt x="154" y="114"/>
                  </a:cubicBezTo>
                  <a:cubicBezTo>
                    <a:pt x="155" y="113"/>
                    <a:pt x="156" y="113"/>
                    <a:pt x="158" y="113"/>
                  </a:cubicBezTo>
                  <a:cubicBezTo>
                    <a:pt x="159" y="113"/>
                    <a:pt x="161" y="113"/>
                    <a:pt x="162" y="114"/>
                  </a:cubicBezTo>
                  <a:cubicBezTo>
                    <a:pt x="163" y="115"/>
                    <a:pt x="163" y="117"/>
                    <a:pt x="163" y="118"/>
                  </a:cubicBezTo>
                  <a:cubicBezTo>
                    <a:pt x="163" y="120"/>
                    <a:pt x="163" y="121"/>
                    <a:pt x="162" y="122"/>
                  </a:cubicBezTo>
                  <a:cubicBezTo>
                    <a:pt x="161" y="123"/>
                    <a:pt x="159" y="124"/>
                    <a:pt x="158" y="124"/>
                  </a:cubicBezTo>
                  <a:cubicBezTo>
                    <a:pt x="156" y="124"/>
                    <a:pt x="155" y="123"/>
                    <a:pt x="154" y="122"/>
                  </a:cubicBezTo>
                  <a:cubicBezTo>
                    <a:pt x="154" y="122"/>
                    <a:pt x="154" y="122"/>
                    <a:pt x="154" y="122"/>
                  </a:cubicBezTo>
                  <a:cubicBezTo>
                    <a:pt x="153" y="121"/>
                    <a:pt x="152" y="120"/>
                    <a:pt x="152" y="118"/>
                  </a:cubicBezTo>
                  <a:cubicBezTo>
                    <a:pt x="152" y="117"/>
                    <a:pt x="153" y="115"/>
                    <a:pt x="154" y="114"/>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sp>
        <p:nvSpPr>
          <p:cNvPr id="48" name="矩形 47"/>
          <p:cNvSpPr/>
          <p:nvPr/>
        </p:nvSpPr>
        <p:spPr>
          <a:xfrm>
            <a:off x="4094947" y="2393827"/>
            <a:ext cx="954107" cy="1015663"/>
          </a:xfrm>
          <a:prstGeom prst="rect">
            <a:avLst/>
          </a:prstGeom>
        </p:spPr>
        <p:txBody>
          <a:bodyPr wrap="none">
            <a:spAutoFit/>
          </a:bodyPr>
          <a:lstStyle/>
          <a:p>
            <a:pPr algn="ctr">
              <a:lnSpc>
                <a:spcPct val="150000"/>
              </a:lnSpc>
            </a:pPr>
            <a:r>
              <a:rPr lang="zh-CN" altLang="en-US" sz="1000" dirty="0">
                <a:ln w="6350">
                  <a:noFill/>
                </a:ln>
                <a:solidFill>
                  <a:schemeClr val="bg1">
                    <a:lumMod val="50000"/>
                  </a:schemeClr>
                </a:solidFill>
                <a:latin typeface="+mn-ea"/>
              </a:rPr>
              <a:t>关键技术</a:t>
            </a:r>
            <a:endParaRPr lang="zh-CN" altLang="en-US" sz="1000" dirty="0">
              <a:ln w="6350">
                <a:noFill/>
              </a:ln>
              <a:solidFill>
                <a:schemeClr val="bg1">
                  <a:lumMod val="50000"/>
                </a:schemeClr>
              </a:solidFill>
              <a:latin typeface="+mn-ea"/>
            </a:endParaRPr>
          </a:p>
          <a:p>
            <a:pPr algn="ctr">
              <a:lnSpc>
                <a:spcPct val="150000"/>
              </a:lnSpc>
            </a:pPr>
            <a:r>
              <a:rPr lang="zh-CN" altLang="en-US" sz="1000" dirty="0">
                <a:ln w="6350">
                  <a:noFill/>
                </a:ln>
                <a:solidFill>
                  <a:schemeClr val="bg1">
                    <a:lumMod val="50000"/>
                  </a:schemeClr>
                </a:solidFill>
                <a:latin typeface="+mn-ea"/>
              </a:rPr>
              <a:t>实践难点</a:t>
            </a:r>
            <a:endParaRPr lang="zh-CN" altLang="en-US" sz="1000" dirty="0">
              <a:ln w="6350">
                <a:noFill/>
              </a:ln>
              <a:solidFill>
                <a:schemeClr val="bg1">
                  <a:lumMod val="50000"/>
                </a:schemeClr>
              </a:solidFill>
              <a:latin typeface="+mn-ea"/>
            </a:endParaRPr>
          </a:p>
          <a:p>
            <a:pPr algn="ctr">
              <a:lnSpc>
                <a:spcPct val="150000"/>
              </a:lnSpc>
            </a:pPr>
            <a:r>
              <a:rPr lang="zh-CN" altLang="en-US" sz="1000" dirty="0">
                <a:ln w="6350">
                  <a:noFill/>
                </a:ln>
                <a:solidFill>
                  <a:schemeClr val="bg1">
                    <a:lumMod val="50000"/>
                  </a:schemeClr>
                </a:solidFill>
                <a:latin typeface="+mn-ea"/>
              </a:rPr>
              <a:t>市场调研分析</a:t>
            </a:r>
            <a:endParaRPr lang="zh-CN" altLang="en-US" sz="1000" dirty="0">
              <a:ln w="6350">
                <a:noFill/>
              </a:ln>
              <a:solidFill>
                <a:schemeClr val="bg1">
                  <a:lumMod val="50000"/>
                </a:schemeClr>
              </a:solidFill>
              <a:latin typeface="+mn-ea"/>
            </a:endParaRPr>
          </a:p>
          <a:p>
            <a:pPr algn="ctr">
              <a:lnSpc>
                <a:spcPct val="150000"/>
              </a:lnSpc>
            </a:pPr>
            <a:r>
              <a:rPr lang="zh-CN" altLang="en-US" sz="1000" dirty="0">
                <a:ln w="6350">
                  <a:noFill/>
                </a:ln>
                <a:solidFill>
                  <a:schemeClr val="bg1">
                    <a:lumMod val="50000"/>
                  </a:schemeClr>
                </a:solidFill>
                <a:latin typeface="+mn-ea"/>
              </a:rPr>
              <a:t>案例对比分析</a:t>
            </a:r>
            <a:endParaRPr lang="zh-CN" altLang="en-US" sz="1000" dirty="0">
              <a:ln w="6350">
                <a:noFill/>
              </a:ln>
              <a:solidFill>
                <a:schemeClr val="bg1">
                  <a:lumMod val="50000"/>
                </a:schemeClr>
              </a:solidFill>
              <a:latin typeface="+mn-ea"/>
            </a:endParaRPr>
          </a:p>
        </p:txBody>
      </p:sp>
      <p:sp>
        <p:nvSpPr>
          <p:cNvPr id="49" name="矩形 48"/>
          <p:cNvSpPr/>
          <p:nvPr/>
        </p:nvSpPr>
        <p:spPr>
          <a:xfrm>
            <a:off x="2249890" y="2393826"/>
            <a:ext cx="1338828" cy="784830"/>
          </a:xfrm>
          <a:prstGeom prst="rect">
            <a:avLst/>
          </a:prstGeom>
        </p:spPr>
        <p:txBody>
          <a:bodyPr wrap="none">
            <a:spAutoFit/>
          </a:bodyPr>
          <a:lstStyle/>
          <a:p>
            <a:pPr algn="ctr">
              <a:lnSpc>
                <a:spcPct val="150000"/>
              </a:lnSpc>
            </a:pPr>
            <a:r>
              <a:rPr lang="zh-CN" altLang="en-US" sz="1000" dirty="0">
                <a:ln w="6350">
                  <a:noFill/>
                </a:ln>
                <a:solidFill>
                  <a:schemeClr val="bg1">
                    <a:lumMod val="50000"/>
                  </a:schemeClr>
                </a:solidFill>
                <a:latin typeface="+mn-ea"/>
              </a:rPr>
              <a:t>研究思路</a:t>
            </a:r>
            <a:endParaRPr lang="zh-CN" altLang="en-US" sz="1000" dirty="0">
              <a:ln w="6350">
                <a:noFill/>
              </a:ln>
              <a:solidFill>
                <a:schemeClr val="bg1">
                  <a:lumMod val="50000"/>
                </a:schemeClr>
              </a:solidFill>
              <a:latin typeface="+mn-ea"/>
            </a:endParaRPr>
          </a:p>
          <a:p>
            <a:pPr algn="ctr">
              <a:lnSpc>
                <a:spcPct val="150000"/>
              </a:lnSpc>
            </a:pPr>
            <a:r>
              <a:rPr lang="zh-CN" altLang="en-US" sz="1000" dirty="0">
                <a:ln w="6350">
                  <a:noFill/>
                </a:ln>
                <a:solidFill>
                  <a:schemeClr val="bg1">
                    <a:lumMod val="50000"/>
                  </a:schemeClr>
                </a:solidFill>
                <a:latin typeface="+mn-ea"/>
              </a:rPr>
              <a:t>研究方法</a:t>
            </a:r>
            <a:endParaRPr lang="zh-CN" altLang="en-US" sz="1000" dirty="0">
              <a:ln w="6350">
                <a:noFill/>
              </a:ln>
              <a:solidFill>
                <a:schemeClr val="bg1">
                  <a:lumMod val="50000"/>
                </a:schemeClr>
              </a:solidFill>
              <a:latin typeface="+mn-ea"/>
            </a:endParaRPr>
          </a:p>
          <a:p>
            <a:pPr algn="ctr">
              <a:lnSpc>
                <a:spcPct val="150000"/>
              </a:lnSpc>
            </a:pPr>
            <a:r>
              <a:rPr lang="zh-CN" altLang="en-US" sz="1000" dirty="0">
                <a:ln w="6350">
                  <a:noFill/>
                </a:ln>
                <a:solidFill>
                  <a:schemeClr val="bg1">
                    <a:lumMod val="50000"/>
                  </a:schemeClr>
                </a:solidFill>
                <a:latin typeface="+mn-ea"/>
              </a:rPr>
              <a:t>研究方案可行性说明</a:t>
            </a:r>
            <a:endParaRPr lang="zh-CN" altLang="en-US" sz="1000" dirty="0">
              <a:ln w="6350">
                <a:noFill/>
              </a:ln>
              <a:solidFill>
                <a:schemeClr val="bg1">
                  <a:lumMod val="50000"/>
                </a:schemeClr>
              </a:solidFill>
              <a:latin typeface="+mn-ea"/>
            </a:endParaRPr>
          </a:p>
        </p:txBody>
      </p:sp>
      <p:sp>
        <p:nvSpPr>
          <p:cNvPr id="50" name="矩形 49"/>
          <p:cNvSpPr/>
          <p:nvPr/>
        </p:nvSpPr>
        <p:spPr>
          <a:xfrm>
            <a:off x="597196" y="2393827"/>
            <a:ext cx="1338828" cy="1015663"/>
          </a:xfrm>
          <a:prstGeom prst="rect">
            <a:avLst/>
          </a:prstGeom>
        </p:spPr>
        <p:txBody>
          <a:bodyPr wrap="none">
            <a:spAutoFit/>
          </a:bodyPr>
          <a:lstStyle/>
          <a:p>
            <a:pPr algn="ctr">
              <a:lnSpc>
                <a:spcPct val="150000"/>
              </a:lnSpc>
            </a:pPr>
            <a:r>
              <a:rPr lang="zh-CN" altLang="en-US" sz="1000" dirty="0">
                <a:ln w="6350">
                  <a:noFill/>
                </a:ln>
                <a:solidFill>
                  <a:schemeClr val="bg1">
                    <a:lumMod val="50000"/>
                  </a:schemeClr>
                </a:solidFill>
                <a:latin typeface="+mn-ea"/>
              </a:rPr>
              <a:t>选题背景</a:t>
            </a:r>
            <a:endParaRPr lang="zh-CN" altLang="en-US" sz="1000" dirty="0">
              <a:ln w="6350">
                <a:noFill/>
              </a:ln>
              <a:solidFill>
                <a:schemeClr val="bg1">
                  <a:lumMod val="50000"/>
                </a:schemeClr>
              </a:solidFill>
              <a:latin typeface="+mn-ea"/>
            </a:endParaRPr>
          </a:p>
          <a:p>
            <a:pPr algn="ctr">
              <a:lnSpc>
                <a:spcPct val="150000"/>
              </a:lnSpc>
            </a:pPr>
            <a:r>
              <a:rPr lang="zh-CN" altLang="en-US" sz="1000" dirty="0" smtClean="0">
                <a:ln w="6350">
                  <a:noFill/>
                </a:ln>
                <a:solidFill>
                  <a:schemeClr val="bg1">
                    <a:lumMod val="50000"/>
                  </a:schemeClr>
                </a:solidFill>
                <a:latin typeface="+mn-ea"/>
              </a:rPr>
              <a:t>国内外</a:t>
            </a:r>
            <a:r>
              <a:rPr lang="zh-CN" altLang="en-US" sz="1000" dirty="0">
                <a:ln w="6350">
                  <a:noFill/>
                </a:ln>
                <a:solidFill>
                  <a:schemeClr val="bg1">
                    <a:lumMod val="50000"/>
                  </a:schemeClr>
                </a:solidFill>
                <a:latin typeface="+mn-ea"/>
              </a:rPr>
              <a:t>相关研究综述</a:t>
            </a:r>
            <a:endParaRPr lang="zh-CN" altLang="en-US" sz="1000" dirty="0">
              <a:ln w="6350">
                <a:noFill/>
              </a:ln>
              <a:solidFill>
                <a:schemeClr val="bg1">
                  <a:lumMod val="50000"/>
                </a:schemeClr>
              </a:solidFill>
              <a:latin typeface="+mn-ea"/>
            </a:endParaRPr>
          </a:p>
          <a:p>
            <a:pPr algn="ctr">
              <a:lnSpc>
                <a:spcPct val="150000"/>
              </a:lnSpc>
            </a:pPr>
            <a:r>
              <a:rPr lang="zh-CN" altLang="en-US" sz="1000" dirty="0">
                <a:ln w="6350">
                  <a:noFill/>
                </a:ln>
                <a:solidFill>
                  <a:schemeClr val="bg1">
                    <a:lumMod val="50000"/>
                  </a:schemeClr>
                </a:solidFill>
                <a:latin typeface="+mn-ea"/>
              </a:rPr>
              <a:t>理论基础与文献综述</a:t>
            </a:r>
            <a:endParaRPr lang="zh-CN" altLang="en-US" sz="1000" dirty="0">
              <a:ln w="6350">
                <a:noFill/>
              </a:ln>
              <a:solidFill>
                <a:schemeClr val="bg1">
                  <a:lumMod val="50000"/>
                </a:schemeClr>
              </a:solidFill>
              <a:latin typeface="+mn-ea"/>
            </a:endParaRPr>
          </a:p>
          <a:p>
            <a:pPr algn="ctr">
              <a:lnSpc>
                <a:spcPct val="150000"/>
              </a:lnSpc>
            </a:pPr>
            <a:r>
              <a:rPr lang="zh-CN" altLang="en-US" sz="1000" dirty="0">
                <a:ln w="6350">
                  <a:noFill/>
                </a:ln>
                <a:solidFill>
                  <a:schemeClr val="bg1">
                    <a:lumMod val="50000"/>
                  </a:schemeClr>
                </a:solidFill>
                <a:latin typeface="+mn-ea"/>
              </a:rPr>
              <a:t>主要贡献与创新</a:t>
            </a:r>
            <a:endParaRPr lang="zh-CN" altLang="en-US" sz="1000" dirty="0">
              <a:ln w="6350">
                <a:noFill/>
              </a:ln>
              <a:solidFill>
                <a:schemeClr val="bg1">
                  <a:lumMod val="50000"/>
                </a:schemeClr>
              </a:solidFill>
              <a:latin typeface="+mn-ea"/>
            </a:endParaRPr>
          </a:p>
        </p:txBody>
      </p:sp>
      <p:sp>
        <p:nvSpPr>
          <p:cNvPr id="51" name="矩形 50"/>
          <p:cNvSpPr/>
          <p:nvPr/>
        </p:nvSpPr>
        <p:spPr>
          <a:xfrm>
            <a:off x="7471226" y="2393827"/>
            <a:ext cx="825867" cy="1015663"/>
          </a:xfrm>
          <a:prstGeom prst="rect">
            <a:avLst/>
          </a:prstGeom>
        </p:spPr>
        <p:txBody>
          <a:bodyPr wrap="none">
            <a:spAutoFit/>
          </a:bodyPr>
          <a:lstStyle/>
          <a:p>
            <a:pPr algn="ctr">
              <a:lnSpc>
                <a:spcPct val="150000"/>
              </a:lnSpc>
            </a:pPr>
            <a:r>
              <a:rPr lang="zh-CN" altLang="en-US" sz="1000" dirty="0" smtClean="0">
                <a:ln w="6350">
                  <a:noFill/>
                </a:ln>
                <a:solidFill>
                  <a:schemeClr val="bg1">
                    <a:lumMod val="50000"/>
                  </a:schemeClr>
                </a:solidFill>
                <a:latin typeface="+mn-ea"/>
              </a:rPr>
              <a:t>问题评估</a:t>
            </a:r>
            <a:endParaRPr lang="en-US" altLang="zh-CN" sz="1000" dirty="0" smtClean="0">
              <a:ln w="6350">
                <a:noFill/>
              </a:ln>
              <a:solidFill>
                <a:schemeClr val="bg1">
                  <a:lumMod val="50000"/>
                </a:schemeClr>
              </a:solidFill>
              <a:latin typeface="+mn-ea"/>
            </a:endParaRPr>
          </a:p>
          <a:p>
            <a:pPr algn="ctr">
              <a:lnSpc>
                <a:spcPct val="150000"/>
              </a:lnSpc>
            </a:pPr>
            <a:r>
              <a:rPr lang="zh-CN" altLang="en-US" sz="1000" dirty="0" smtClean="0">
                <a:ln w="6350">
                  <a:noFill/>
                </a:ln>
                <a:solidFill>
                  <a:schemeClr val="bg1">
                    <a:lumMod val="50000"/>
                  </a:schemeClr>
                </a:solidFill>
                <a:latin typeface="+mn-ea"/>
              </a:rPr>
              <a:t>相关对策</a:t>
            </a:r>
            <a:endParaRPr lang="en-US" altLang="zh-CN" sz="1000" dirty="0" smtClean="0">
              <a:ln w="6350">
                <a:noFill/>
              </a:ln>
              <a:solidFill>
                <a:schemeClr val="bg1">
                  <a:lumMod val="50000"/>
                </a:schemeClr>
              </a:solidFill>
              <a:latin typeface="+mn-ea"/>
            </a:endParaRPr>
          </a:p>
          <a:p>
            <a:pPr algn="ctr">
              <a:lnSpc>
                <a:spcPct val="150000"/>
              </a:lnSpc>
            </a:pPr>
            <a:r>
              <a:rPr lang="zh-CN" altLang="en-US" sz="1000" dirty="0" smtClean="0">
                <a:ln w="6350">
                  <a:noFill/>
                </a:ln>
                <a:solidFill>
                  <a:schemeClr val="bg1">
                    <a:lumMod val="50000"/>
                  </a:schemeClr>
                </a:solidFill>
                <a:latin typeface="+mn-ea"/>
              </a:rPr>
              <a:t>研究总结</a:t>
            </a:r>
            <a:endParaRPr lang="en-US" altLang="zh-CN" sz="1000" dirty="0" smtClean="0">
              <a:ln w="6350">
                <a:noFill/>
              </a:ln>
              <a:solidFill>
                <a:schemeClr val="bg1">
                  <a:lumMod val="50000"/>
                </a:schemeClr>
              </a:solidFill>
              <a:latin typeface="+mn-ea"/>
            </a:endParaRPr>
          </a:p>
          <a:p>
            <a:pPr algn="ctr">
              <a:lnSpc>
                <a:spcPct val="150000"/>
              </a:lnSpc>
            </a:pPr>
            <a:r>
              <a:rPr lang="zh-CN" altLang="en-US" sz="1000" dirty="0">
                <a:ln w="6350">
                  <a:noFill/>
                </a:ln>
                <a:solidFill>
                  <a:schemeClr val="bg1">
                    <a:lumMod val="50000"/>
                  </a:schemeClr>
                </a:solidFill>
                <a:latin typeface="+mn-ea"/>
              </a:rPr>
              <a:t>成绩与思考</a:t>
            </a:r>
            <a:endParaRPr lang="zh-CN" altLang="en-US" sz="1000" dirty="0">
              <a:ln w="6350">
                <a:noFill/>
              </a:ln>
              <a:solidFill>
                <a:schemeClr val="bg1">
                  <a:lumMod val="50000"/>
                </a:schemeClr>
              </a:solidFill>
              <a:latin typeface="+mn-ea"/>
            </a:endParaRPr>
          </a:p>
        </p:txBody>
      </p:sp>
      <p:sp>
        <p:nvSpPr>
          <p:cNvPr id="52" name="矩形 51"/>
          <p:cNvSpPr/>
          <p:nvPr/>
        </p:nvSpPr>
        <p:spPr>
          <a:xfrm>
            <a:off x="5882652" y="2393826"/>
            <a:ext cx="697627" cy="784830"/>
          </a:xfrm>
          <a:prstGeom prst="rect">
            <a:avLst/>
          </a:prstGeom>
        </p:spPr>
        <p:txBody>
          <a:bodyPr wrap="none">
            <a:spAutoFit/>
          </a:bodyPr>
          <a:lstStyle/>
          <a:p>
            <a:pPr algn="ctr">
              <a:lnSpc>
                <a:spcPct val="150000"/>
              </a:lnSpc>
            </a:pPr>
            <a:r>
              <a:rPr lang="zh-CN" altLang="en-US" sz="1000" dirty="0" smtClean="0">
                <a:ln w="6350">
                  <a:noFill/>
                </a:ln>
                <a:solidFill>
                  <a:schemeClr val="bg1">
                    <a:lumMod val="50000"/>
                  </a:schemeClr>
                </a:solidFill>
                <a:latin typeface="+mn-ea"/>
              </a:rPr>
              <a:t>研究目标</a:t>
            </a:r>
            <a:endParaRPr lang="en-US" altLang="zh-CN" sz="1000" dirty="0" smtClean="0">
              <a:ln w="6350">
                <a:noFill/>
              </a:ln>
              <a:solidFill>
                <a:schemeClr val="bg1">
                  <a:lumMod val="50000"/>
                </a:schemeClr>
              </a:solidFill>
              <a:latin typeface="+mn-ea"/>
            </a:endParaRPr>
          </a:p>
          <a:p>
            <a:pPr algn="ctr">
              <a:lnSpc>
                <a:spcPct val="150000"/>
              </a:lnSpc>
            </a:pPr>
            <a:r>
              <a:rPr lang="zh-CN" altLang="en-US" sz="1000" dirty="0" smtClean="0">
                <a:ln w="6350">
                  <a:noFill/>
                </a:ln>
                <a:solidFill>
                  <a:schemeClr val="bg1">
                    <a:lumMod val="50000"/>
                  </a:schemeClr>
                </a:solidFill>
                <a:latin typeface="+mn-ea"/>
              </a:rPr>
              <a:t>成果形式</a:t>
            </a:r>
            <a:endParaRPr lang="en-US" altLang="zh-CN" sz="1000" dirty="0" smtClean="0">
              <a:ln w="6350">
                <a:noFill/>
              </a:ln>
              <a:solidFill>
                <a:schemeClr val="bg1">
                  <a:lumMod val="50000"/>
                </a:schemeClr>
              </a:solidFill>
              <a:latin typeface="+mn-ea"/>
            </a:endParaRPr>
          </a:p>
          <a:p>
            <a:pPr algn="ctr">
              <a:lnSpc>
                <a:spcPct val="150000"/>
              </a:lnSpc>
            </a:pPr>
            <a:r>
              <a:rPr lang="zh-CN" altLang="en-US" sz="1000" dirty="0" smtClean="0">
                <a:ln w="6350">
                  <a:noFill/>
                </a:ln>
                <a:solidFill>
                  <a:schemeClr val="bg1">
                    <a:lumMod val="50000"/>
                  </a:schemeClr>
                </a:solidFill>
                <a:latin typeface="+mn-ea"/>
              </a:rPr>
              <a:t>应用前景</a:t>
            </a:r>
            <a:endParaRPr lang="en-US" altLang="zh-CN" sz="1000" dirty="0" smtClean="0">
              <a:ln w="6350">
                <a:noFill/>
              </a:ln>
              <a:solidFill>
                <a:schemeClr val="bg1">
                  <a:lumMod val="50000"/>
                </a:schemeClr>
              </a:solidFill>
              <a:latin typeface="+mn-ea"/>
            </a:endParaRPr>
          </a:p>
        </p:txBody>
      </p:sp>
      <p:cxnSp>
        <p:nvCxnSpPr>
          <p:cNvPr id="53" name="直接连接符 52"/>
          <p:cNvCxnSpPr/>
          <p:nvPr/>
        </p:nvCxnSpPr>
        <p:spPr>
          <a:xfrm flipH="1">
            <a:off x="3858270" y="2331319"/>
            <a:ext cx="1440160"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flipH="1">
            <a:off x="2212350" y="2331319"/>
            <a:ext cx="1440160"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flipH="1">
            <a:off x="581670" y="2331319"/>
            <a:ext cx="1440160"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flipH="1">
            <a:off x="5534670" y="2331319"/>
            <a:ext cx="1440160"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flipH="1">
            <a:off x="7172970" y="2331319"/>
            <a:ext cx="1440160"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900" advTm="0">
        <p14:warp dir="in"/>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1000"/>
                                        <p:tgtEl>
                                          <p:spTgt spid="27"/>
                                        </p:tgtEl>
                                      </p:cBhvr>
                                    </p:animEffect>
                                    <p:anim calcmode="lin" valueType="num">
                                      <p:cBhvr>
                                        <p:cTn id="13" dur="1000" fill="hold"/>
                                        <p:tgtEl>
                                          <p:spTgt spid="27"/>
                                        </p:tgtEl>
                                        <p:attrNameLst>
                                          <p:attrName>ppt_x</p:attrName>
                                        </p:attrNameLst>
                                      </p:cBhvr>
                                      <p:tavLst>
                                        <p:tav tm="0">
                                          <p:val>
                                            <p:strVal val="#ppt_x"/>
                                          </p:val>
                                        </p:tav>
                                        <p:tav tm="100000">
                                          <p:val>
                                            <p:strVal val="#ppt_x"/>
                                          </p:val>
                                        </p:tav>
                                      </p:tavLst>
                                    </p:anim>
                                    <p:anim calcmode="lin" valueType="num">
                                      <p:cBhvr>
                                        <p:cTn id="1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5"/>
                                        </p:tgtEl>
                                        <p:attrNameLst>
                                          <p:attrName>style.visibility</p:attrName>
                                        </p:attrNameLst>
                                      </p:cBhvr>
                                      <p:to>
                                        <p:strVal val="visible"/>
                                      </p:to>
                                    </p:set>
                                    <p:anim calcmode="lin" valueType="num">
                                      <p:cBhvr additive="base">
                                        <p:cTn id="19" dur="500" fill="hold"/>
                                        <p:tgtEl>
                                          <p:spTgt spid="45"/>
                                        </p:tgtEl>
                                        <p:attrNameLst>
                                          <p:attrName>ppt_x</p:attrName>
                                        </p:attrNameLst>
                                      </p:cBhvr>
                                      <p:tavLst>
                                        <p:tav tm="0">
                                          <p:val>
                                            <p:strVal val="0-#ppt_w/2"/>
                                          </p:val>
                                        </p:tav>
                                        <p:tav tm="100000">
                                          <p:val>
                                            <p:strVal val="#ppt_x"/>
                                          </p:val>
                                        </p:tav>
                                      </p:tavLst>
                                    </p:anim>
                                    <p:anim calcmode="lin" valueType="num">
                                      <p:cBhvr additive="base">
                                        <p:cTn id="20" dur="500" fill="hold"/>
                                        <p:tgtEl>
                                          <p:spTgt spid="45"/>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6"/>
                                        </p:tgtEl>
                                        <p:attrNameLst>
                                          <p:attrName>style.visibility</p:attrName>
                                        </p:attrNameLst>
                                      </p:cBhvr>
                                      <p:to>
                                        <p:strVal val="visible"/>
                                      </p:to>
                                    </p:set>
                                    <p:anim calcmode="lin" valueType="num">
                                      <p:cBhvr additive="base">
                                        <p:cTn id="23" dur="500" fill="hold"/>
                                        <p:tgtEl>
                                          <p:spTgt spid="36"/>
                                        </p:tgtEl>
                                        <p:attrNameLst>
                                          <p:attrName>ppt_x</p:attrName>
                                        </p:attrNameLst>
                                      </p:cBhvr>
                                      <p:tavLst>
                                        <p:tav tm="0">
                                          <p:val>
                                            <p:strVal val="0-#ppt_w/2"/>
                                          </p:val>
                                        </p:tav>
                                        <p:tav tm="100000">
                                          <p:val>
                                            <p:strVal val="#ppt_x"/>
                                          </p:val>
                                        </p:tav>
                                      </p:tavLst>
                                    </p:anim>
                                    <p:anim calcmode="lin" valueType="num">
                                      <p:cBhvr additive="base">
                                        <p:cTn id="24" dur="500" fill="hold"/>
                                        <p:tgtEl>
                                          <p:spTgt spid="36"/>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42"/>
                                        </p:tgtEl>
                                        <p:attrNameLst>
                                          <p:attrName>style.visibility</p:attrName>
                                        </p:attrNameLst>
                                      </p:cBhvr>
                                      <p:to>
                                        <p:strVal val="visible"/>
                                      </p:to>
                                    </p:set>
                                    <p:anim calcmode="lin" valueType="num">
                                      <p:cBhvr additive="base">
                                        <p:cTn id="27" dur="500" fill="hold"/>
                                        <p:tgtEl>
                                          <p:spTgt spid="42"/>
                                        </p:tgtEl>
                                        <p:attrNameLst>
                                          <p:attrName>ppt_x</p:attrName>
                                        </p:attrNameLst>
                                      </p:cBhvr>
                                      <p:tavLst>
                                        <p:tav tm="0">
                                          <p:val>
                                            <p:strVal val="0-#ppt_w/2"/>
                                          </p:val>
                                        </p:tav>
                                        <p:tav tm="100000">
                                          <p:val>
                                            <p:strVal val="#ppt_x"/>
                                          </p:val>
                                        </p:tav>
                                      </p:tavLst>
                                    </p:anim>
                                    <p:anim calcmode="lin" valueType="num">
                                      <p:cBhvr additive="base">
                                        <p:cTn id="28" dur="500" fill="hold"/>
                                        <p:tgtEl>
                                          <p:spTgt spid="42"/>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39"/>
                                        </p:tgtEl>
                                        <p:attrNameLst>
                                          <p:attrName>style.visibility</p:attrName>
                                        </p:attrNameLst>
                                      </p:cBhvr>
                                      <p:to>
                                        <p:strVal val="visible"/>
                                      </p:to>
                                    </p:set>
                                    <p:anim calcmode="lin" valueType="num">
                                      <p:cBhvr additive="base">
                                        <p:cTn id="31" dur="500" fill="hold"/>
                                        <p:tgtEl>
                                          <p:spTgt spid="39"/>
                                        </p:tgtEl>
                                        <p:attrNameLst>
                                          <p:attrName>ppt_x</p:attrName>
                                        </p:attrNameLst>
                                      </p:cBhvr>
                                      <p:tavLst>
                                        <p:tav tm="0">
                                          <p:val>
                                            <p:strVal val="0-#ppt_w/2"/>
                                          </p:val>
                                        </p:tav>
                                        <p:tav tm="100000">
                                          <p:val>
                                            <p:strVal val="#ppt_x"/>
                                          </p:val>
                                        </p:tav>
                                      </p:tavLst>
                                    </p:anim>
                                    <p:anim calcmode="lin" valueType="num">
                                      <p:cBhvr additive="base">
                                        <p:cTn id="32" dur="500" fill="hold"/>
                                        <p:tgtEl>
                                          <p:spTgt spid="39"/>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33"/>
                                        </p:tgtEl>
                                        <p:attrNameLst>
                                          <p:attrName>style.visibility</p:attrName>
                                        </p:attrNameLst>
                                      </p:cBhvr>
                                      <p:to>
                                        <p:strVal val="visible"/>
                                      </p:to>
                                    </p:set>
                                    <p:anim calcmode="lin" valueType="num">
                                      <p:cBhvr additive="base">
                                        <p:cTn id="35" dur="500" fill="hold"/>
                                        <p:tgtEl>
                                          <p:spTgt spid="33"/>
                                        </p:tgtEl>
                                        <p:attrNameLst>
                                          <p:attrName>ppt_x</p:attrName>
                                        </p:attrNameLst>
                                      </p:cBhvr>
                                      <p:tavLst>
                                        <p:tav tm="0">
                                          <p:val>
                                            <p:strVal val="0-#ppt_w/2"/>
                                          </p:val>
                                        </p:tav>
                                        <p:tav tm="100000">
                                          <p:val>
                                            <p:strVal val="#ppt_x"/>
                                          </p:val>
                                        </p:tav>
                                      </p:tavLst>
                                    </p:anim>
                                    <p:anim calcmode="lin" valueType="num">
                                      <p:cBhvr additive="base">
                                        <p:cTn id="36" dur="500" fill="hold"/>
                                        <p:tgtEl>
                                          <p:spTgt spid="33"/>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30"/>
                                        </p:tgtEl>
                                        <p:attrNameLst>
                                          <p:attrName>style.visibility</p:attrName>
                                        </p:attrNameLst>
                                      </p:cBhvr>
                                      <p:to>
                                        <p:strVal val="visible"/>
                                      </p:to>
                                    </p:set>
                                    <p:anim calcmode="lin" valueType="num">
                                      <p:cBhvr additive="base">
                                        <p:cTn id="41" dur="500" fill="hold"/>
                                        <p:tgtEl>
                                          <p:spTgt spid="30"/>
                                        </p:tgtEl>
                                        <p:attrNameLst>
                                          <p:attrName>ppt_x</p:attrName>
                                        </p:attrNameLst>
                                      </p:cBhvr>
                                      <p:tavLst>
                                        <p:tav tm="0">
                                          <p:val>
                                            <p:strVal val="1+#ppt_w/2"/>
                                          </p:val>
                                        </p:tav>
                                        <p:tav tm="100000">
                                          <p:val>
                                            <p:strVal val="#ppt_x"/>
                                          </p:val>
                                        </p:tav>
                                      </p:tavLst>
                                    </p:anim>
                                    <p:anim calcmode="lin" valueType="num">
                                      <p:cBhvr additive="base">
                                        <p:cTn id="42" dur="500" fill="hold"/>
                                        <p:tgtEl>
                                          <p:spTgt spid="30"/>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29"/>
                                        </p:tgtEl>
                                        <p:attrNameLst>
                                          <p:attrName>style.visibility</p:attrName>
                                        </p:attrNameLst>
                                      </p:cBhvr>
                                      <p:to>
                                        <p:strVal val="visible"/>
                                      </p:to>
                                    </p:set>
                                    <p:anim calcmode="lin" valueType="num">
                                      <p:cBhvr additive="base">
                                        <p:cTn id="45" dur="500" fill="hold"/>
                                        <p:tgtEl>
                                          <p:spTgt spid="29"/>
                                        </p:tgtEl>
                                        <p:attrNameLst>
                                          <p:attrName>ppt_x</p:attrName>
                                        </p:attrNameLst>
                                      </p:cBhvr>
                                      <p:tavLst>
                                        <p:tav tm="0">
                                          <p:val>
                                            <p:strVal val="1+#ppt_w/2"/>
                                          </p:val>
                                        </p:tav>
                                        <p:tav tm="100000">
                                          <p:val>
                                            <p:strVal val="#ppt_x"/>
                                          </p:val>
                                        </p:tav>
                                      </p:tavLst>
                                    </p:anim>
                                    <p:anim calcmode="lin" valueType="num">
                                      <p:cBhvr additive="base">
                                        <p:cTn id="46" dur="500" fill="hold"/>
                                        <p:tgtEl>
                                          <p:spTgt spid="29"/>
                                        </p:tgtEl>
                                        <p:attrNameLst>
                                          <p:attrName>ppt_y</p:attrName>
                                        </p:attrNameLst>
                                      </p:cBhvr>
                                      <p:tavLst>
                                        <p:tav tm="0">
                                          <p:val>
                                            <p:strVal val="#ppt_y"/>
                                          </p:val>
                                        </p:tav>
                                        <p:tav tm="100000">
                                          <p:val>
                                            <p:strVal val="#ppt_y"/>
                                          </p:val>
                                        </p:tav>
                                      </p:tavLst>
                                    </p:anim>
                                  </p:childTnLst>
                                </p:cTn>
                              </p:par>
                              <p:par>
                                <p:cTn id="47" presetID="2" presetClass="entr" presetSubtype="2" fill="hold" grpId="0" nodeType="withEffect">
                                  <p:stCondLst>
                                    <p:cond delay="0"/>
                                  </p:stCondLst>
                                  <p:childTnLst>
                                    <p:set>
                                      <p:cBhvr>
                                        <p:cTn id="48" dur="1" fill="hold">
                                          <p:stCondLst>
                                            <p:cond delay="0"/>
                                          </p:stCondLst>
                                        </p:cTn>
                                        <p:tgtEl>
                                          <p:spTgt spid="28"/>
                                        </p:tgtEl>
                                        <p:attrNameLst>
                                          <p:attrName>style.visibility</p:attrName>
                                        </p:attrNameLst>
                                      </p:cBhvr>
                                      <p:to>
                                        <p:strVal val="visible"/>
                                      </p:to>
                                    </p:set>
                                    <p:anim calcmode="lin" valueType="num">
                                      <p:cBhvr additive="base">
                                        <p:cTn id="49" dur="500" fill="hold"/>
                                        <p:tgtEl>
                                          <p:spTgt spid="28"/>
                                        </p:tgtEl>
                                        <p:attrNameLst>
                                          <p:attrName>ppt_x</p:attrName>
                                        </p:attrNameLst>
                                      </p:cBhvr>
                                      <p:tavLst>
                                        <p:tav tm="0">
                                          <p:val>
                                            <p:strVal val="1+#ppt_w/2"/>
                                          </p:val>
                                        </p:tav>
                                        <p:tav tm="100000">
                                          <p:val>
                                            <p:strVal val="#ppt_x"/>
                                          </p:val>
                                        </p:tav>
                                      </p:tavLst>
                                    </p:anim>
                                    <p:anim calcmode="lin" valueType="num">
                                      <p:cBhvr additive="base">
                                        <p:cTn id="50" dur="500" fill="hold"/>
                                        <p:tgtEl>
                                          <p:spTgt spid="28"/>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0"/>
                                  </p:stCondLst>
                                  <p:childTnLst>
                                    <p:set>
                                      <p:cBhvr>
                                        <p:cTn id="52" dur="1" fill="hold">
                                          <p:stCondLst>
                                            <p:cond delay="0"/>
                                          </p:stCondLst>
                                        </p:cTn>
                                        <p:tgtEl>
                                          <p:spTgt spid="32"/>
                                        </p:tgtEl>
                                        <p:attrNameLst>
                                          <p:attrName>style.visibility</p:attrName>
                                        </p:attrNameLst>
                                      </p:cBhvr>
                                      <p:to>
                                        <p:strVal val="visible"/>
                                      </p:to>
                                    </p:set>
                                    <p:anim calcmode="lin" valueType="num">
                                      <p:cBhvr additive="base">
                                        <p:cTn id="53" dur="500" fill="hold"/>
                                        <p:tgtEl>
                                          <p:spTgt spid="32"/>
                                        </p:tgtEl>
                                        <p:attrNameLst>
                                          <p:attrName>ppt_x</p:attrName>
                                        </p:attrNameLst>
                                      </p:cBhvr>
                                      <p:tavLst>
                                        <p:tav tm="0">
                                          <p:val>
                                            <p:strVal val="1+#ppt_w/2"/>
                                          </p:val>
                                        </p:tav>
                                        <p:tav tm="100000">
                                          <p:val>
                                            <p:strVal val="#ppt_x"/>
                                          </p:val>
                                        </p:tav>
                                      </p:tavLst>
                                    </p:anim>
                                    <p:anim calcmode="lin" valueType="num">
                                      <p:cBhvr additive="base">
                                        <p:cTn id="54" dur="500" fill="hold"/>
                                        <p:tgtEl>
                                          <p:spTgt spid="32"/>
                                        </p:tgtEl>
                                        <p:attrNameLst>
                                          <p:attrName>ppt_y</p:attrName>
                                        </p:attrNameLst>
                                      </p:cBhvr>
                                      <p:tavLst>
                                        <p:tav tm="0">
                                          <p:val>
                                            <p:strVal val="#ppt_y"/>
                                          </p:val>
                                        </p:tav>
                                        <p:tav tm="100000">
                                          <p:val>
                                            <p:strVal val="#ppt_y"/>
                                          </p:val>
                                        </p:tav>
                                      </p:tavLst>
                                    </p:anim>
                                  </p:childTnLst>
                                </p:cTn>
                              </p:par>
                              <p:par>
                                <p:cTn id="55" presetID="2" presetClass="entr" presetSubtype="2" fill="hold" grpId="0" nodeType="withEffect">
                                  <p:stCondLst>
                                    <p:cond delay="0"/>
                                  </p:stCondLst>
                                  <p:childTnLst>
                                    <p:set>
                                      <p:cBhvr>
                                        <p:cTn id="56" dur="1" fill="hold">
                                          <p:stCondLst>
                                            <p:cond delay="0"/>
                                          </p:stCondLst>
                                        </p:cTn>
                                        <p:tgtEl>
                                          <p:spTgt spid="31"/>
                                        </p:tgtEl>
                                        <p:attrNameLst>
                                          <p:attrName>style.visibility</p:attrName>
                                        </p:attrNameLst>
                                      </p:cBhvr>
                                      <p:to>
                                        <p:strVal val="visible"/>
                                      </p:to>
                                    </p:set>
                                    <p:anim calcmode="lin" valueType="num">
                                      <p:cBhvr additive="base">
                                        <p:cTn id="57" dur="500" fill="hold"/>
                                        <p:tgtEl>
                                          <p:spTgt spid="31"/>
                                        </p:tgtEl>
                                        <p:attrNameLst>
                                          <p:attrName>ppt_x</p:attrName>
                                        </p:attrNameLst>
                                      </p:cBhvr>
                                      <p:tavLst>
                                        <p:tav tm="0">
                                          <p:val>
                                            <p:strVal val="1+#ppt_w/2"/>
                                          </p:val>
                                        </p:tav>
                                        <p:tav tm="100000">
                                          <p:val>
                                            <p:strVal val="#ppt_x"/>
                                          </p:val>
                                        </p:tav>
                                      </p:tavLst>
                                    </p:anim>
                                    <p:anim calcmode="lin" valueType="num">
                                      <p:cBhvr additive="base">
                                        <p:cTn id="58"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nodeType="clickEffect">
                                  <p:stCondLst>
                                    <p:cond delay="0"/>
                                  </p:stCondLst>
                                  <p:childTnLst>
                                    <p:set>
                                      <p:cBhvr>
                                        <p:cTn id="62" dur="1" fill="hold">
                                          <p:stCondLst>
                                            <p:cond delay="0"/>
                                          </p:stCondLst>
                                        </p:cTn>
                                        <p:tgtEl>
                                          <p:spTgt spid="55"/>
                                        </p:tgtEl>
                                        <p:attrNameLst>
                                          <p:attrName>style.visibility</p:attrName>
                                        </p:attrNameLst>
                                      </p:cBhvr>
                                      <p:to>
                                        <p:strVal val="visible"/>
                                      </p:to>
                                    </p:set>
                                    <p:animEffect transition="in" filter="barn(inVertical)">
                                      <p:cBhvr>
                                        <p:cTn id="63" dur="500"/>
                                        <p:tgtEl>
                                          <p:spTgt spid="55"/>
                                        </p:tgtEl>
                                      </p:cBhvr>
                                    </p:animEffect>
                                  </p:childTnLst>
                                </p:cTn>
                              </p:par>
                              <p:par>
                                <p:cTn id="64" presetID="16" presetClass="entr" presetSubtype="21" fill="hold" nodeType="withEffect">
                                  <p:stCondLst>
                                    <p:cond delay="0"/>
                                  </p:stCondLst>
                                  <p:childTnLst>
                                    <p:set>
                                      <p:cBhvr>
                                        <p:cTn id="65" dur="1" fill="hold">
                                          <p:stCondLst>
                                            <p:cond delay="0"/>
                                          </p:stCondLst>
                                        </p:cTn>
                                        <p:tgtEl>
                                          <p:spTgt spid="54"/>
                                        </p:tgtEl>
                                        <p:attrNameLst>
                                          <p:attrName>style.visibility</p:attrName>
                                        </p:attrNameLst>
                                      </p:cBhvr>
                                      <p:to>
                                        <p:strVal val="visible"/>
                                      </p:to>
                                    </p:set>
                                    <p:animEffect transition="in" filter="barn(inVertical)">
                                      <p:cBhvr>
                                        <p:cTn id="66" dur="500"/>
                                        <p:tgtEl>
                                          <p:spTgt spid="54"/>
                                        </p:tgtEl>
                                      </p:cBhvr>
                                    </p:animEffect>
                                  </p:childTnLst>
                                </p:cTn>
                              </p:par>
                              <p:par>
                                <p:cTn id="67" presetID="16" presetClass="entr" presetSubtype="21" fill="hold" nodeType="withEffect">
                                  <p:stCondLst>
                                    <p:cond delay="0"/>
                                  </p:stCondLst>
                                  <p:childTnLst>
                                    <p:set>
                                      <p:cBhvr>
                                        <p:cTn id="68" dur="1" fill="hold">
                                          <p:stCondLst>
                                            <p:cond delay="0"/>
                                          </p:stCondLst>
                                        </p:cTn>
                                        <p:tgtEl>
                                          <p:spTgt spid="53"/>
                                        </p:tgtEl>
                                        <p:attrNameLst>
                                          <p:attrName>style.visibility</p:attrName>
                                        </p:attrNameLst>
                                      </p:cBhvr>
                                      <p:to>
                                        <p:strVal val="visible"/>
                                      </p:to>
                                    </p:set>
                                    <p:animEffect transition="in" filter="barn(inVertical)">
                                      <p:cBhvr>
                                        <p:cTn id="69" dur="500"/>
                                        <p:tgtEl>
                                          <p:spTgt spid="53"/>
                                        </p:tgtEl>
                                      </p:cBhvr>
                                    </p:animEffect>
                                  </p:childTnLst>
                                </p:cTn>
                              </p:par>
                              <p:par>
                                <p:cTn id="70" presetID="16" presetClass="entr" presetSubtype="21" fill="hold" nodeType="withEffect">
                                  <p:stCondLst>
                                    <p:cond delay="0"/>
                                  </p:stCondLst>
                                  <p:childTnLst>
                                    <p:set>
                                      <p:cBhvr>
                                        <p:cTn id="71" dur="1" fill="hold">
                                          <p:stCondLst>
                                            <p:cond delay="0"/>
                                          </p:stCondLst>
                                        </p:cTn>
                                        <p:tgtEl>
                                          <p:spTgt spid="56"/>
                                        </p:tgtEl>
                                        <p:attrNameLst>
                                          <p:attrName>style.visibility</p:attrName>
                                        </p:attrNameLst>
                                      </p:cBhvr>
                                      <p:to>
                                        <p:strVal val="visible"/>
                                      </p:to>
                                    </p:set>
                                    <p:animEffect transition="in" filter="barn(inVertical)">
                                      <p:cBhvr>
                                        <p:cTn id="72" dur="500"/>
                                        <p:tgtEl>
                                          <p:spTgt spid="56"/>
                                        </p:tgtEl>
                                      </p:cBhvr>
                                    </p:animEffect>
                                  </p:childTnLst>
                                </p:cTn>
                              </p:par>
                              <p:par>
                                <p:cTn id="73" presetID="16" presetClass="entr" presetSubtype="21" fill="hold" nodeType="withEffect">
                                  <p:stCondLst>
                                    <p:cond delay="0"/>
                                  </p:stCondLst>
                                  <p:childTnLst>
                                    <p:set>
                                      <p:cBhvr>
                                        <p:cTn id="74" dur="1" fill="hold">
                                          <p:stCondLst>
                                            <p:cond delay="0"/>
                                          </p:stCondLst>
                                        </p:cTn>
                                        <p:tgtEl>
                                          <p:spTgt spid="57"/>
                                        </p:tgtEl>
                                        <p:attrNameLst>
                                          <p:attrName>style.visibility</p:attrName>
                                        </p:attrNameLst>
                                      </p:cBhvr>
                                      <p:to>
                                        <p:strVal val="visible"/>
                                      </p:to>
                                    </p:set>
                                    <p:animEffect transition="in" filter="barn(inVertical)">
                                      <p:cBhvr>
                                        <p:cTn id="75" dur="500"/>
                                        <p:tgtEl>
                                          <p:spTgt spid="57"/>
                                        </p:tgtEl>
                                      </p:cBhvr>
                                    </p:animEffect>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50"/>
                                        </p:tgtEl>
                                        <p:attrNameLst>
                                          <p:attrName>style.visibility</p:attrName>
                                        </p:attrNameLst>
                                      </p:cBhvr>
                                      <p:to>
                                        <p:strVal val="visible"/>
                                      </p:to>
                                    </p:set>
                                    <p:animEffect transition="in" filter="fade">
                                      <p:cBhvr>
                                        <p:cTn id="80" dur="1000"/>
                                        <p:tgtEl>
                                          <p:spTgt spid="50"/>
                                        </p:tgtEl>
                                      </p:cBhvr>
                                    </p:animEffect>
                                    <p:anim calcmode="lin" valueType="num">
                                      <p:cBhvr>
                                        <p:cTn id="81" dur="1000" fill="hold"/>
                                        <p:tgtEl>
                                          <p:spTgt spid="50"/>
                                        </p:tgtEl>
                                        <p:attrNameLst>
                                          <p:attrName>ppt_x</p:attrName>
                                        </p:attrNameLst>
                                      </p:cBhvr>
                                      <p:tavLst>
                                        <p:tav tm="0">
                                          <p:val>
                                            <p:strVal val="#ppt_x"/>
                                          </p:val>
                                        </p:tav>
                                        <p:tav tm="100000">
                                          <p:val>
                                            <p:strVal val="#ppt_x"/>
                                          </p:val>
                                        </p:tav>
                                      </p:tavLst>
                                    </p:anim>
                                    <p:anim calcmode="lin" valueType="num">
                                      <p:cBhvr>
                                        <p:cTn id="82" dur="1000" fill="hold"/>
                                        <p:tgtEl>
                                          <p:spTgt spid="50"/>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49"/>
                                        </p:tgtEl>
                                        <p:attrNameLst>
                                          <p:attrName>style.visibility</p:attrName>
                                        </p:attrNameLst>
                                      </p:cBhvr>
                                      <p:to>
                                        <p:strVal val="visible"/>
                                      </p:to>
                                    </p:set>
                                    <p:animEffect transition="in" filter="fade">
                                      <p:cBhvr>
                                        <p:cTn id="85" dur="1000"/>
                                        <p:tgtEl>
                                          <p:spTgt spid="49"/>
                                        </p:tgtEl>
                                      </p:cBhvr>
                                    </p:animEffect>
                                    <p:anim calcmode="lin" valueType="num">
                                      <p:cBhvr>
                                        <p:cTn id="86" dur="1000" fill="hold"/>
                                        <p:tgtEl>
                                          <p:spTgt spid="49"/>
                                        </p:tgtEl>
                                        <p:attrNameLst>
                                          <p:attrName>ppt_x</p:attrName>
                                        </p:attrNameLst>
                                      </p:cBhvr>
                                      <p:tavLst>
                                        <p:tav tm="0">
                                          <p:val>
                                            <p:strVal val="#ppt_x"/>
                                          </p:val>
                                        </p:tav>
                                        <p:tav tm="100000">
                                          <p:val>
                                            <p:strVal val="#ppt_x"/>
                                          </p:val>
                                        </p:tav>
                                      </p:tavLst>
                                    </p:anim>
                                    <p:anim calcmode="lin" valueType="num">
                                      <p:cBhvr>
                                        <p:cTn id="87" dur="1000" fill="hold"/>
                                        <p:tgtEl>
                                          <p:spTgt spid="49"/>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48"/>
                                        </p:tgtEl>
                                        <p:attrNameLst>
                                          <p:attrName>style.visibility</p:attrName>
                                        </p:attrNameLst>
                                      </p:cBhvr>
                                      <p:to>
                                        <p:strVal val="visible"/>
                                      </p:to>
                                    </p:set>
                                    <p:animEffect transition="in" filter="fade">
                                      <p:cBhvr>
                                        <p:cTn id="90" dur="1000"/>
                                        <p:tgtEl>
                                          <p:spTgt spid="48"/>
                                        </p:tgtEl>
                                      </p:cBhvr>
                                    </p:animEffect>
                                    <p:anim calcmode="lin" valueType="num">
                                      <p:cBhvr>
                                        <p:cTn id="91" dur="1000" fill="hold"/>
                                        <p:tgtEl>
                                          <p:spTgt spid="48"/>
                                        </p:tgtEl>
                                        <p:attrNameLst>
                                          <p:attrName>ppt_x</p:attrName>
                                        </p:attrNameLst>
                                      </p:cBhvr>
                                      <p:tavLst>
                                        <p:tav tm="0">
                                          <p:val>
                                            <p:strVal val="#ppt_x"/>
                                          </p:val>
                                        </p:tav>
                                        <p:tav tm="100000">
                                          <p:val>
                                            <p:strVal val="#ppt_x"/>
                                          </p:val>
                                        </p:tav>
                                      </p:tavLst>
                                    </p:anim>
                                    <p:anim calcmode="lin" valueType="num">
                                      <p:cBhvr>
                                        <p:cTn id="92" dur="1000" fill="hold"/>
                                        <p:tgtEl>
                                          <p:spTgt spid="48"/>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52"/>
                                        </p:tgtEl>
                                        <p:attrNameLst>
                                          <p:attrName>style.visibility</p:attrName>
                                        </p:attrNameLst>
                                      </p:cBhvr>
                                      <p:to>
                                        <p:strVal val="visible"/>
                                      </p:to>
                                    </p:set>
                                    <p:animEffect transition="in" filter="fade">
                                      <p:cBhvr>
                                        <p:cTn id="95" dur="1000"/>
                                        <p:tgtEl>
                                          <p:spTgt spid="52"/>
                                        </p:tgtEl>
                                      </p:cBhvr>
                                    </p:animEffect>
                                    <p:anim calcmode="lin" valueType="num">
                                      <p:cBhvr>
                                        <p:cTn id="96" dur="1000" fill="hold"/>
                                        <p:tgtEl>
                                          <p:spTgt spid="52"/>
                                        </p:tgtEl>
                                        <p:attrNameLst>
                                          <p:attrName>ppt_x</p:attrName>
                                        </p:attrNameLst>
                                      </p:cBhvr>
                                      <p:tavLst>
                                        <p:tav tm="0">
                                          <p:val>
                                            <p:strVal val="#ppt_x"/>
                                          </p:val>
                                        </p:tav>
                                        <p:tav tm="100000">
                                          <p:val>
                                            <p:strVal val="#ppt_x"/>
                                          </p:val>
                                        </p:tav>
                                      </p:tavLst>
                                    </p:anim>
                                    <p:anim calcmode="lin" valueType="num">
                                      <p:cBhvr>
                                        <p:cTn id="97" dur="1000" fill="hold"/>
                                        <p:tgtEl>
                                          <p:spTgt spid="52"/>
                                        </p:tgtEl>
                                        <p:attrNameLst>
                                          <p:attrName>ppt_y</p:attrName>
                                        </p:attrNameLst>
                                      </p:cBhvr>
                                      <p:tavLst>
                                        <p:tav tm="0">
                                          <p:val>
                                            <p:strVal val="#ppt_y+.1"/>
                                          </p:val>
                                        </p:tav>
                                        <p:tav tm="100000">
                                          <p:val>
                                            <p:strVal val="#ppt_y"/>
                                          </p:val>
                                        </p:tav>
                                      </p:tavLst>
                                    </p:anim>
                                  </p:childTnLst>
                                </p:cTn>
                              </p:par>
                              <p:par>
                                <p:cTn id="98" presetID="42" presetClass="entr" presetSubtype="0" fill="hold" grpId="0" nodeType="withEffect">
                                  <p:stCondLst>
                                    <p:cond delay="0"/>
                                  </p:stCondLst>
                                  <p:childTnLst>
                                    <p:set>
                                      <p:cBhvr>
                                        <p:cTn id="99" dur="1" fill="hold">
                                          <p:stCondLst>
                                            <p:cond delay="0"/>
                                          </p:stCondLst>
                                        </p:cTn>
                                        <p:tgtEl>
                                          <p:spTgt spid="51"/>
                                        </p:tgtEl>
                                        <p:attrNameLst>
                                          <p:attrName>style.visibility</p:attrName>
                                        </p:attrNameLst>
                                      </p:cBhvr>
                                      <p:to>
                                        <p:strVal val="visible"/>
                                      </p:to>
                                    </p:set>
                                    <p:animEffect transition="in" filter="fade">
                                      <p:cBhvr>
                                        <p:cTn id="100" dur="1000"/>
                                        <p:tgtEl>
                                          <p:spTgt spid="51"/>
                                        </p:tgtEl>
                                      </p:cBhvr>
                                    </p:animEffect>
                                    <p:anim calcmode="lin" valueType="num">
                                      <p:cBhvr>
                                        <p:cTn id="101" dur="1000" fill="hold"/>
                                        <p:tgtEl>
                                          <p:spTgt spid="51"/>
                                        </p:tgtEl>
                                        <p:attrNameLst>
                                          <p:attrName>ppt_x</p:attrName>
                                        </p:attrNameLst>
                                      </p:cBhvr>
                                      <p:tavLst>
                                        <p:tav tm="0">
                                          <p:val>
                                            <p:strVal val="#ppt_x"/>
                                          </p:val>
                                        </p:tav>
                                        <p:tav tm="100000">
                                          <p:val>
                                            <p:strVal val="#ppt_x"/>
                                          </p:val>
                                        </p:tav>
                                      </p:tavLst>
                                    </p:anim>
                                    <p:anim calcmode="lin" valueType="num">
                                      <p:cBhvr>
                                        <p:cTn id="10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P spid="31" grpId="0"/>
      <p:bldP spid="32" grpId="0"/>
      <p:bldP spid="48" grpId="0"/>
      <p:bldP spid="49" grpId="0"/>
      <p:bldP spid="50" grpId="0"/>
      <p:bldP spid="51" grpId="0"/>
      <p:bldP spid="5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2"/>
          <p:cNvSpPr txBox="1">
            <a:spLocks noChangeArrowheads="1"/>
          </p:cNvSpPr>
          <p:nvPr/>
        </p:nvSpPr>
        <p:spPr bwMode="auto">
          <a:xfrm>
            <a:off x="3787170" y="290122"/>
            <a:ext cx="156966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zh-CN" altLang="en-US" b="1" dirty="0" smtClean="0">
                <a:solidFill>
                  <a:schemeClr val="bg1">
                    <a:lumMod val="50000"/>
                  </a:schemeClr>
                </a:solidFill>
              </a:rPr>
              <a:t>此处添加</a:t>
            </a:r>
            <a:r>
              <a:rPr lang="zh-CN" altLang="en-US" b="1" dirty="0" smtClean="0">
                <a:solidFill>
                  <a:schemeClr val="accent2"/>
                </a:solidFill>
              </a:rPr>
              <a:t>标题文本</a:t>
            </a:r>
            <a:endParaRPr lang="en-US" altLang="zh-CN" b="1" dirty="0">
              <a:solidFill>
                <a:schemeClr val="accent2"/>
              </a:solidFill>
            </a:endParaRPr>
          </a:p>
        </p:txBody>
      </p:sp>
      <p:sp>
        <p:nvSpPr>
          <p:cNvPr id="3" name="Text Box 43"/>
          <p:cNvSpPr txBox="1">
            <a:spLocks noChangeArrowheads="1"/>
          </p:cNvSpPr>
          <p:nvPr/>
        </p:nvSpPr>
        <p:spPr bwMode="auto">
          <a:xfrm>
            <a:off x="3666844" y="567934"/>
            <a:ext cx="180209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en-US" altLang="zh-CN" sz="800" dirty="0">
                <a:solidFill>
                  <a:schemeClr val="bg1">
                    <a:lumMod val="50000"/>
                  </a:schemeClr>
                </a:solidFill>
              </a:rPr>
              <a:t>This is a good space for a short subtitle</a:t>
            </a:r>
            <a:endParaRPr lang="en-US" altLang="zh-CN" sz="800" dirty="0">
              <a:solidFill>
                <a:schemeClr val="bg1">
                  <a:lumMod val="50000"/>
                </a:schemeClr>
              </a:solidFill>
            </a:endParaRPr>
          </a:p>
        </p:txBody>
      </p:sp>
      <p:cxnSp>
        <p:nvCxnSpPr>
          <p:cNvPr id="4" name="直接连接符 3"/>
          <p:cNvCxnSpPr/>
          <p:nvPr/>
        </p:nvCxnSpPr>
        <p:spPr>
          <a:xfrm>
            <a:off x="4226801" y="837031"/>
            <a:ext cx="69039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hape 5166"/>
          <p:cNvSpPr/>
          <p:nvPr/>
        </p:nvSpPr>
        <p:spPr>
          <a:xfrm>
            <a:off x="1944689" y="1407433"/>
            <a:ext cx="1217899" cy="1079113"/>
          </a:xfrm>
          <a:custGeom>
            <a:avLst/>
            <a:gdLst/>
            <a:ahLst/>
            <a:cxnLst>
              <a:cxn ang="0">
                <a:pos x="wd2" y="hd2"/>
              </a:cxn>
              <a:cxn ang="5400000">
                <a:pos x="wd2" y="hd2"/>
              </a:cxn>
              <a:cxn ang="10800000">
                <a:pos x="wd2" y="hd2"/>
              </a:cxn>
              <a:cxn ang="16200000">
                <a:pos x="wd2" y="hd2"/>
              </a:cxn>
            </a:cxnLst>
            <a:rect l="0" t="0" r="r" b="b"/>
            <a:pathLst>
              <a:path w="21600" h="21600" extrusionOk="0">
                <a:moveTo>
                  <a:pt x="17131" y="0"/>
                </a:moveTo>
                <a:lnTo>
                  <a:pt x="4125" y="12945"/>
                </a:lnTo>
                <a:lnTo>
                  <a:pt x="0" y="21600"/>
                </a:lnTo>
                <a:lnTo>
                  <a:pt x="21600" y="7769"/>
                </a:lnTo>
                <a:lnTo>
                  <a:pt x="17131" y="0"/>
                </a:lnTo>
                <a:close/>
              </a:path>
            </a:pathLst>
          </a:custGeom>
          <a:solidFill>
            <a:schemeClr val="bg1">
              <a:lumMod val="85000"/>
            </a:schemeClr>
          </a:solidFill>
          <a:ln w="12700" cap="flat">
            <a:noFill/>
            <a:miter lim="400000"/>
          </a:ln>
          <a:effectLst/>
        </p:spPr>
        <p:txBody>
          <a:bodyPr wrap="square" lIns="38096" tIns="38096" rIns="38096" bIns="38096" numCol="1" anchor="ctr">
            <a:noAutofit/>
          </a:bodyPr>
          <a:lstStyle/>
          <a:p>
            <a:pPr algn="ctr">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en-US" sz="1200" dirty="0">
              <a:solidFill>
                <a:schemeClr val="bg1"/>
              </a:solidFill>
              <a:latin typeface="微软雅黑" pitchFamily="34" charset="-122"/>
              <a:ea typeface="微软雅黑" pitchFamily="34" charset="-122"/>
              <a:cs typeface="Lato Light"/>
            </a:endParaRPr>
          </a:p>
        </p:txBody>
      </p:sp>
      <p:sp>
        <p:nvSpPr>
          <p:cNvPr id="6" name="Shape 5167"/>
          <p:cNvSpPr/>
          <p:nvPr/>
        </p:nvSpPr>
        <p:spPr>
          <a:xfrm>
            <a:off x="1575347" y="2047200"/>
            <a:ext cx="1961179" cy="1123417"/>
          </a:xfrm>
          <a:custGeom>
            <a:avLst/>
            <a:gdLst/>
            <a:ahLst/>
            <a:cxnLst>
              <a:cxn ang="0">
                <a:pos x="wd2" y="hd2"/>
              </a:cxn>
              <a:cxn ang="5400000">
                <a:pos x="wd2" y="hd2"/>
              </a:cxn>
              <a:cxn ang="10800000">
                <a:pos x="wd2" y="hd2"/>
              </a:cxn>
              <a:cxn ang="16200000">
                <a:pos x="wd2" y="hd2"/>
              </a:cxn>
            </a:cxnLst>
            <a:rect l="0" t="0" r="r" b="b"/>
            <a:pathLst>
              <a:path w="21600" h="21600" extrusionOk="0">
                <a:moveTo>
                  <a:pt x="19039" y="0"/>
                </a:moveTo>
                <a:lnTo>
                  <a:pt x="2561" y="13286"/>
                </a:lnTo>
                <a:lnTo>
                  <a:pt x="0" y="21600"/>
                </a:lnTo>
                <a:lnTo>
                  <a:pt x="21600" y="8314"/>
                </a:lnTo>
                <a:cubicBezTo>
                  <a:pt x="21600" y="8314"/>
                  <a:pt x="19039" y="0"/>
                  <a:pt x="19039" y="0"/>
                </a:cubicBezTo>
                <a:close/>
              </a:path>
            </a:pathLst>
          </a:custGeom>
          <a:solidFill>
            <a:schemeClr val="bg1">
              <a:lumMod val="85000"/>
            </a:schemeClr>
          </a:solidFill>
          <a:ln w="12700" cap="flat">
            <a:noFill/>
            <a:miter lim="400000"/>
          </a:ln>
          <a:effectLst/>
        </p:spPr>
        <p:txBody>
          <a:bodyPr wrap="square" lIns="38096" tIns="38096" rIns="38096" bIns="38096" numCol="1" anchor="ctr">
            <a:noAutofit/>
          </a:bodyPr>
          <a:lstStyle/>
          <a:p>
            <a:pPr algn="ctr">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en-US" sz="1200" dirty="0">
              <a:solidFill>
                <a:schemeClr val="bg1"/>
              </a:solidFill>
              <a:latin typeface="微软雅黑" pitchFamily="34" charset="-122"/>
              <a:ea typeface="微软雅黑" pitchFamily="34" charset="-122"/>
              <a:cs typeface="Lato Light"/>
            </a:endParaRPr>
          </a:p>
        </p:txBody>
      </p:sp>
      <p:sp>
        <p:nvSpPr>
          <p:cNvPr id="7" name="Shape 5168"/>
          <p:cNvSpPr/>
          <p:nvPr/>
        </p:nvSpPr>
        <p:spPr>
          <a:xfrm>
            <a:off x="1206005" y="2740900"/>
            <a:ext cx="2704459" cy="1123412"/>
          </a:xfrm>
          <a:custGeom>
            <a:avLst/>
            <a:gdLst/>
            <a:ahLst/>
            <a:cxnLst>
              <a:cxn ang="0">
                <a:pos x="wd2" y="hd2"/>
              </a:cxn>
              <a:cxn ang="5400000">
                <a:pos x="wd2" y="hd2"/>
              </a:cxn>
              <a:cxn ang="10800000">
                <a:pos x="wd2" y="hd2"/>
              </a:cxn>
              <a:cxn ang="16200000">
                <a:pos x="wd2" y="hd2"/>
              </a:cxn>
            </a:cxnLst>
            <a:rect l="0" t="0" r="r" b="b"/>
            <a:pathLst>
              <a:path w="21600" h="21600" extrusionOk="0">
                <a:moveTo>
                  <a:pt x="19743" y="0"/>
                </a:moveTo>
                <a:lnTo>
                  <a:pt x="1857" y="13286"/>
                </a:lnTo>
                <a:lnTo>
                  <a:pt x="0" y="21600"/>
                </a:lnTo>
                <a:lnTo>
                  <a:pt x="21600" y="8314"/>
                </a:lnTo>
                <a:cubicBezTo>
                  <a:pt x="21600" y="8314"/>
                  <a:pt x="19743" y="0"/>
                  <a:pt x="19743" y="0"/>
                </a:cubicBezTo>
                <a:close/>
              </a:path>
            </a:pathLst>
          </a:custGeom>
          <a:solidFill>
            <a:schemeClr val="bg1">
              <a:lumMod val="85000"/>
            </a:schemeClr>
          </a:solidFill>
          <a:ln w="12700" cap="flat">
            <a:noFill/>
            <a:miter lim="400000"/>
          </a:ln>
          <a:effectLst/>
        </p:spPr>
        <p:txBody>
          <a:bodyPr wrap="square" lIns="38096" tIns="38096" rIns="38096" bIns="38096" numCol="1" anchor="ctr">
            <a:noAutofit/>
          </a:bodyPr>
          <a:lstStyle/>
          <a:p>
            <a:pPr algn="ctr">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en-US" sz="1200" dirty="0">
              <a:solidFill>
                <a:schemeClr val="bg1"/>
              </a:solidFill>
              <a:latin typeface="微软雅黑" pitchFamily="34" charset="-122"/>
              <a:ea typeface="微软雅黑" pitchFamily="34" charset="-122"/>
              <a:cs typeface="Lato Light"/>
            </a:endParaRPr>
          </a:p>
        </p:txBody>
      </p:sp>
      <p:sp>
        <p:nvSpPr>
          <p:cNvPr id="8" name="Shape 5169"/>
          <p:cNvSpPr/>
          <p:nvPr/>
        </p:nvSpPr>
        <p:spPr>
          <a:xfrm>
            <a:off x="828072" y="3434600"/>
            <a:ext cx="3447732" cy="1123407"/>
          </a:xfrm>
          <a:custGeom>
            <a:avLst/>
            <a:gdLst/>
            <a:ahLst/>
            <a:cxnLst>
              <a:cxn ang="0">
                <a:pos x="wd2" y="hd2"/>
              </a:cxn>
              <a:cxn ang="5400000">
                <a:pos x="wd2" y="hd2"/>
              </a:cxn>
              <a:cxn ang="10800000">
                <a:pos x="wd2" y="hd2"/>
              </a:cxn>
              <a:cxn ang="16200000">
                <a:pos x="wd2" y="hd2"/>
              </a:cxn>
            </a:cxnLst>
            <a:rect l="0" t="0" r="r" b="b"/>
            <a:pathLst>
              <a:path w="21600" h="21600" extrusionOk="0">
                <a:moveTo>
                  <a:pt x="1457" y="13286"/>
                </a:moveTo>
                <a:lnTo>
                  <a:pt x="0" y="21600"/>
                </a:lnTo>
                <a:lnTo>
                  <a:pt x="21600" y="8314"/>
                </a:lnTo>
                <a:lnTo>
                  <a:pt x="20143" y="0"/>
                </a:lnTo>
                <a:cubicBezTo>
                  <a:pt x="20143" y="0"/>
                  <a:pt x="1457" y="13286"/>
                  <a:pt x="1457" y="13286"/>
                </a:cubicBezTo>
                <a:close/>
              </a:path>
            </a:pathLst>
          </a:custGeom>
          <a:solidFill>
            <a:schemeClr val="bg1">
              <a:lumMod val="85000"/>
            </a:schemeClr>
          </a:solidFill>
          <a:ln w="12700" cap="flat">
            <a:noFill/>
            <a:miter lim="400000"/>
          </a:ln>
          <a:effectLst/>
        </p:spPr>
        <p:txBody>
          <a:bodyPr wrap="square" lIns="38096" tIns="38096" rIns="38096" bIns="38096" numCol="1" anchor="ctr">
            <a:noAutofit/>
          </a:bodyPr>
          <a:lstStyle/>
          <a:p>
            <a:pPr algn="ctr">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en-US" sz="1200" dirty="0">
              <a:solidFill>
                <a:schemeClr val="bg1"/>
              </a:solidFill>
              <a:latin typeface="微软雅黑" pitchFamily="34" charset="-122"/>
              <a:ea typeface="微软雅黑" pitchFamily="34" charset="-122"/>
              <a:cs typeface="Lato Light"/>
            </a:endParaRPr>
          </a:p>
        </p:txBody>
      </p:sp>
      <p:grpSp>
        <p:nvGrpSpPr>
          <p:cNvPr id="9" name="组合 8"/>
          <p:cNvGrpSpPr/>
          <p:nvPr/>
        </p:nvGrpSpPr>
        <p:grpSpPr>
          <a:xfrm>
            <a:off x="2314032" y="1108483"/>
            <a:ext cx="857769" cy="735467"/>
            <a:chOff x="2313735" y="1108481"/>
            <a:chExt cx="857881" cy="735467"/>
          </a:xfrm>
          <a:effectLst>
            <a:outerShdw blurRad="127000" dist="38100" dir="5400000" algn="t" rotWithShape="0">
              <a:prstClr val="black">
                <a:alpha val="40000"/>
              </a:prstClr>
            </a:outerShdw>
          </a:effectLst>
        </p:grpSpPr>
        <p:sp>
          <p:nvSpPr>
            <p:cNvPr id="10" name="Shape 5171"/>
            <p:cNvSpPr/>
            <p:nvPr/>
          </p:nvSpPr>
          <p:spPr>
            <a:xfrm>
              <a:off x="2313735" y="1108481"/>
              <a:ext cx="849654" cy="68705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ED7D31"/>
            </a:solidFill>
            <a:ln w="25400" cap="flat">
              <a:solidFill>
                <a:schemeClr val="bg1"/>
              </a:solidFill>
              <a:miter lim="400000"/>
            </a:ln>
            <a:effectLst/>
          </p:spPr>
          <p:txBody>
            <a:bodyPr wrap="square" lIns="0" tIns="0" rIns="0" bIns="0" numCol="1" anchor="t">
              <a:noAutofit/>
            </a:bodyPr>
            <a:lstStyle/>
            <a:p>
              <a:pPr lvl="0" algn="ctr">
                <a:defRPr>
                  <a:solidFill>
                    <a:srgbClr val="4C4C4C"/>
                  </a:solidFill>
                </a:defRPr>
              </a:pPr>
              <a:endParaRPr lang="en-US" sz="1200" dirty="0">
                <a:solidFill>
                  <a:schemeClr val="bg1"/>
                </a:solidFill>
                <a:latin typeface="微软雅黑" pitchFamily="34" charset="-122"/>
                <a:ea typeface="微软雅黑" pitchFamily="34" charset="-122"/>
                <a:cs typeface="Lato Light"/>
              </a:endParaRPr>
            </a:p>
          </p:txBody>
        </p:sp>
        <p:sp>
          <p:nvSpPr>
            <p:cNvPr id="11" name="Shape 5176"/>
            <p:cNvSpPr/>
            <p:nvPr/>
          </p:nvSpPr>
          <p:spPr>
            <a:xfrm>
              <a:off x="2329102" y="1491630"/>
              <a:ext cx="842514" cy="352318"/>
            </a:xfrm>
            <a:prstGeom prst="rect">
              <a:avLst/>
            </a:prstGeom>
            <a:noFill/>
            <a:ln w="25400" cap="flat">
              <a:noFill/>
              <a:miter lim="400000"/>
            </a:ln>
            <a:effec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zh-CN" altLang="en-US" sz="1200" b="1" dirty="0">
                  <a:solidFill>
                    <a:schemeClr val="bg1"/>
                  </a:solidFill>
                  <a:latin typeface="微软雅黑" pitchFamily="34" charset="-122"/>
                  <a:ea typeface="微软雅黑" pitchFamily="34" charset="-122"/>
                </a:rPr>
                <a:t>输入文本</a:t>
              </a:r>
              <a:endParaRPr lang="zh-CN" altLang="en-US" sz="1200" b="1" dirty="0">
                <a:solidFill>
                  <a:schemeClr val="bg1"/>
                </a:solidFill>
                <a:latin typeface="微软雅黑" pitchFamily="34" charset="-122"/>
                <a:ea typeface="微软雅黑" pitchFamily="34" charset="-122"/>
              </a:endParaRPr>
            </a:p>
          </p:txBody>
        </p:sp>
      </p:grpSp>
      <p:grpSp>
        <p:nvGrpSpPr>
          <p:cNvPr id="12" name="组合 11"/>
          <p:cNvGrpSpPr/>
          <p:nvPr/>
        </p:nvGrpSpPr>
        <p:grpSpPr>
          <a:xfrm>
            <a:off x="1944687" y="2047199"/>
            <a:ext cx="1589538" cy="432411"/>
            <a:chOff x="1944344" y="2047198"/>
            <a:chExt cx="1589745" cy="432411"/>
          </a:xfrm>
          <a:solidFill>
            <a:srgbClr val="5B9BD5"/>
          </a:solidFill>
          <a:effectLst>
            <a:outerShdw blurRad="127000" dist="38100" dir="5400000" algn="t" rotWithShape="0">
              <a:prstClr val="black">
                <a:alpha val="40000"/>
              </a:prstClr>
            </a:outerShdw>
          </a:effectLst>
        </p:grpSpPr>
        <p:sp>
          <p:nvSpPr>
            <p:cNvPr id="13" name="Shape 5173"/>
            <p:cNvSpPr/>
            <p:nvPr/>
          </p:nvSpPr>
          <p:spPr>
            <a:xfrm>
              <a:off x="1944344" y="2047198"/>
              <a:ext cx="1589745" cy="432411"/>
            </a:xfrm>
            <a:custGeom>
              <a:avLst/>
              <a:gdLst/>
              <a:ahLst/>
              <a:cxnLst>
                <a:cxn ang="0">
                  <a:pos x="wd2" y="hd2"/>
                </a:cxn>
                <a:cxn ang="5400000">
                  <a:pos x="wd2" y="hd2"/>
                </a:cxn>
                <a:cxn ang="10800000">
                  <a:pos x="wd2" y="hd2"/>
                </a:cxn>
                <a:cxn ang="16200000">
                  <a:pos x="wd2" y="hd2"/>
                </a:cxn>
              </a:cxnLst>
              <a:rect l="0" t="0" r="r" b="b"/>
              <a:pathLst>
                <a:path w="21600" h="21600" extrusionOk="0">
                  <a:moveTo>
                    <a:pt x="3160" y="0"/>
                  </a:moveTo>
                  <a:lnTo>
                    <a:pt x="0" y="21600"/>
                  </a:lnTo>
                  <a:lnTo>
                    <a:pt x="21600" y="21600"/>
                  </a:lnTo>
                  <a:lnTo>
                    <a:pt x="18440" y="0"/>
                  </a:lnTo>
                  <a:cubicBezTo>
                    <a:pt x="18440" y="0"/>
                    <a:pt x="3160" y="0"/>
                    <a:pt x="3160" y="0"/>
                  </a:cubicBezTo>
                  <a:close/>
                </a:path>
              </a:pathLst>
            </a:custGeom>
            <a:grpFill/>
            <a:ln w="25400" cap="flat">
              <a:solidFill>
                <a:schemeClr val="bg1"/>
              </a:solidFill>
              <a:miter lim="400000"/>
            </a:ln>
            <a:effectLst/>
          </p:spPr>
          <p:txBody>
            <a:bodyPr wrap="square" lIns="28575" tIns="28575" rIns="28575" bIns="28575" numCol="1" anchor="ctr">
              <a:noAutofit/>
            </a:bodyPr>
            <a:lstStyle/>
            <a:p>
              <a:pPr lvl="0" algn="ctr">
                <a:defRPr>
                  <a:solidFill>
                    <a:srgbClr val="4C4C4C"/>
                  </a:solidFill>
                </a:defRPr>
              </a:pPr>
              <a:endParaRPr lang="en-US" sz="1200" dirty="0">
                <a:solidFill>
                  <a:schemeClr val="bg1"/>
                </a:solidFill>
                <a:latin typeface="微软雅黑" pitchFamily="34" charset="-122"/>
                <a:ea typeface="微软雅黑" pitchFamily="34" charset="-122"/>
                <a:cs typeface="Lato Light"/>
              </a:endParaRPr>
            </a:p>
          </p:txBody>
        </p:sp>
        <p:sp>
          <p:nvSpPr>
            <p:cNvPr id="14" name="Shape 5177"/>
            <p:cNvSpPr/>
            <p:nvPr/>
          </p:nvSpPr>
          <p:spPr>
            <a:xfrm>
              <a:off x="2191740" y="2087244"/>
              <a:ext cx="1099552" cy="352318"/>
            </a:xfrm>
            <a:prstGeom prst="rect">
              <a:avLst/>
            </a:prstGeom>
            <a:grpFill/>
            <a:ln w="25400" cap="flat">
              <a:noFill/>
              <a:miter lim="400000"/>
            </a:ln>
            <a:effec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zh-CN" altLang="en-US" sz="1200" b="1" dirty="0">
                  <a:solidFill>
                    <a:schemeClr val="bg1"/>
                  </a:solidFill>
                  <a:latin typeface="微软雅黑" pitchFamily="34" charset="-122"/>
                  <a:ea typeface="微软雅黑" pitchFamily="34" charset="-122"/>
                </a:rPr>
                <a:t>点击输入文本</a:t>
              </a:r>
              <a:endParaRPr lang="zh-CN" altLang="en-US" sz="1200" b="1" dirty="0">
                <a:solidFill>
                  <a:schemeClr val="bg1"/>
                </a:solidFill>
                <a:latin typeface="微软雅黑" pitchFamily="34" charset="-122"/>
                <a:ea typeface="微软雅黑" pitchFamily="34" charset="-122"/>
              </a:endParaRPr>
            </a:p>
          </p:txBody>
        </p:sp>
      </p:grpSp>
      <p:grpSp>
        <p:nvGrpSpPr>
          <p:cNvPr id="15" name="组合 14"/>
          <p:cNvGrpSpPr/>
          <p:nvPr/>
        </p:nvGrpSpPr>
        <p:grpSpPr>
          <a:xfrm>
            <a:off x="1575348" y="2740899"/>
            <a:ext cx="2332817" cy="432412"/>
            <a:chOff x="1574955" y="2740898"/>
            <a:chExt cx="2333121" cy="432412"/>
          </a:xfrm>
          <a:solidFill>
            <a:srgbClr val="ED7D31"/>
          </a:solidFill>
          <a:effectLst>
            <a:outerShdw blurRad="127000" dist="38100" dir="5400000" algn="t" rotWithShape="0">
              <a:prstClr val="black">
                <a:alpha val="40000"/>
              </a:prstClr>
            </a:outerShdw>
          </a:effectLst>
        </p:grpSpPr>
        <p:sp>
          <p:nvSpPr>
            <p:cNvPr id="16" name="Shape 5172"/>
            <p:cNvSpPr/>
            <p:nvPr/>
          </p:nvSpPr>
          <p:spPr>
            <a:xfrm>
              <a:off x="1574955" y="2740898"/>
              <a:ext cx="2333121" cy="432412"/>
            </a:xfrm>
            <a:custGeom>
              <a:avLst/>
              <a:gdLst/>
              <a:ahLst/>
              <a:cxnLst>
                <a:cxn ang="0">
                  <a:pos x="wd2" y="hd2"/>
                </a:cxn>
                <a:cxn ang="5400000">
                  <a:pos x="wd2" y="hd2"/>
                </a:cxn>
                <a:cxn ang="10800000">
                  <a:pos x="wd2" y="hd2"/>
                </a:cxn>
                <a:cxn ang="16200000">
                  <a:pos x="wd2" y="hd2"/>
                </a:cxn>
              </a:cxnLst>
              <a:rect l="0" t="0" r="r" b="b"/>
              <a:pathLst>
                <a:path w="21600" h="21600" extrusionOk="0">
                  <a:moveTo>
                    <a:pt x="2153" y="0"/>
                  </a:moveTo>
                  <a:lnTo>
                    <a:pt x="0" y="21600"/>
                  </a:lnTo>
                  <a:lnTo>
                    <a:pt x="21600" y="21600"/>
                  </a:lnTo>
                  <a:lnTo>
                    <a:pt x="19447" y="0"/>
                  </a:lnTo>
                  <a:cubicBezTo>
                    <a:pt x="19447" y="0"/>
                    <a:pt x="2153" y="0"/>
                    <a:pt x="2153" y="0"/>
                  </a:cubicBezTo>
                  <a:close/>
                </a:path>
              </a:pathLst>
            </a:custGeom>
            <a:grpFill/>
            <a:ln w="25400" cap="flat">
              <a:solidFill>
                <a:schemeClr val="bg1"/>
              </a:solidFill>
              <a:miter lim="400000"/>
            </a:ln>
            <a:effectLst/>
          </p:spPr>
          <p:txBody>
            <a:bodyPr wrap="square" lIns="28575" tIns="28575" rIns="28575" bIns="28575" numCol="1" anchor="ctr">
              <a:noAutofit/>
            </a:bodyPr>
            <a:lstStyle/>
            <a:p>
              <a:pPr lvl="0" algn="ctr">
                <a:defRPr>
                  <a:solidFill>
                    <a:srgbClr val="4C4C4C"/>
                  </a:solidFill>
                </a:defRPr>
              </a:pPr>
              <a:endParaRPr lang="en-US" sz="1200" dirty="0">
                <a:solidFill>
                  <a:schemeClr val="bg1"/>
                </a:solidFill>
                <a:latin typeface="微软雅黑" pitchFamily="34" charset="-122"/>
                <a:ea typeface="微软雅黑" pitchFamily="34" charset="-122"/>
                <a:cs typeface="Lato Light"/>
              </a:endParaRPr>
            </a:p>
          </p:txBody>
        </p:sp>
        <p:sp>
          <p:nvSpPr>
            <p:cNvPr id="17" name="Shape 5178"/>
            <p:cNvSpPr/>
            <p:nvPr/>
          </p:nvSpPr>
          <p:spPr>
            <a:xfrm>
              <a:off x="1815028" y="2780945"/>
              <a:ext cx="1849246" cy="352318"/>
            </a:xfrm>
            <a:prstGeom prst="rect">
              <a:avLst/>
            </a:prstGeom>
            <a:grpFill/>
            <a:ln w="25400" cap="flat">
              <a:noFill/>
              <a:miter lim="400000"/>
            </a:ln>
            <a:effec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zh-CN" altLang="en-US" sz="1200" b="1" dirty="0">
                  <a:solidFill>
                    <a:schemeClr val="bg1"/>
                  </a:solidFill>
                  <a:latin typeface="微软雅黑" pitchFamily="34" charset="-122"/>
                  <a:ea typeface="微软雅黑" pitchFamily="34" charset="-122"/>
                </a:rPr>
                <a:t>点击输入标题文本</a:t>
              </a:r>
              <a:endParaRPr lang="zh-CN" altLang="en-US" sz="1200" b="1" dirty="0">
                <a:solidFill>
                  <a:schemeClr val="bg1"/>
                </a:solidFill>
                <a:latin typeface="微软雅黑" pitchFamily="34" charset="-122"/>
                <a:ea typeface="微软雅黑" pitchFamily="34" charset="-122"/>
              </a:endParaRPr>
            </a:p>
          </p:txBody>
        </p:sp>
      </p:grpSp>
      <p:grpSp>
        <p:nvGrpSpPr>
          <p:cNvPr id="18" name="组合 17"/>
          <p:cNvGrpSpPr/>
          <p:nvPr/>
        </p:nvGrpSpPr>
        <p:grpSpPr>
          <a:xfrm>
            <a:off x="1206004" y="3434600"/>
            <a:ext cx="3076090" cy="432407"/>
            <a:chOff x="1205565" y="3434598"/>
            <a:chExt cx="3076490" cy="432407"/>
          </a:xfrm>
          <a:solidFill>
            <a:srgbClr val="5B9BD5"/>
          </a:solidFill>
          <a:effectLst>
            <a:outerShdw blurRad="127000" dist="38100" dir="5400000" algn="t" rotWithShape="0">
              <a:prstClr val="black">
                <a:alpha val="40000"/>
              </a:prstClr>
            </a:outerShdw>
          </a:effectLst>
        </p:grpSpPr>
        <p:sp>
          <p:nvSpPr>
            <p:cNvPr id="19" name="Shape 5174"/>
            <p:cNvSpPr/>
            <p:nvPr/>
          </p:nvSpPr>
          <p:spPr>
            <a:xfrm>
              <a:off x="1205565" y="3434598"/>
              <a:ext cx="3076490" cy="43240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9967" y="0"/>
                  </a:lnTo>
                  <a:lnTo>
                    <a:pt x="1633" y="0"/>
                  </a:lnTo>
                  <a:lnTo>
                    <a:pt x="0" y="21600"/>
                  </a:lnTo>
                  <a:cubicBezTo>
                    <a:pt x="0" y="21600"/>
                    <a:pt x="21600" y="21600"/>
                    <a:pt x="21600" y="21600"/>
                  </a:cubicBezTo>
                  <a:close/>
                </a:path>
              </a:pathLst>
            </a:custGeom>
            <a:grpFill/>
            <a:ln w="25400" cap="flat">
              <a:solidFill>
                <a:schemeClr val="bg1"/>
              </a:solidFill>
              <a:miter lim="400000"/>
            </a:ln>
            <a:effectLst/>
          </p:spPr>
          <p:txBody>
            <a:bodyPr wrap="square" lIns="28575" tIns="28575" rIns="28575" bIns="28575" numCol="1" anchor="ctr">
              <a:noAutofit/>
            </a:bodyPr>
            <a:lstStyle/>
            <a:p>
              <a:pPr lvl="0" algn="ctr">
                <a:defRPr>
                  <a:solidFill>
                    <a:srgbClr val="4C4C4C"/>
                  </a:solidFill>
                </a:defRPr>
              </a:pPr>
              <a:endParaRPr lang="en-US" sz="1200" dirty="0">
                <a:solidFill>
                  <a:schemeClr val="bg1"/>
                </a:solidFill>
                <a:latin typeface="微软雅黑" pitchFamily="34" charset="-122"/>
                <a:ea typeface="微软雅黑" pitchFamily="34" charset="-122"/>
                <a:cs typeface="Lato Light"/>
              </a:endParaRPr>
            </a:p>
          </p:txBody>
        </p:sp>
        <p:sp>
          <p:nvSpPr>
            <p:cNvPr id="20" name="Shape 5179"/>
            <p:cNvSpPr/>
            <p:nvPr/>
          </p:nvSpPr>
          <p:spPr>
            <a:xfrm>
              <a:off x="1422332" y="3474643"/>
              <a:ext cx="2634639" cy="352318"/>
            </a:xfrm>
            <a:prstGeom prst="rect">
              <a:avLst/>
            </a:prstGeom>
            <a:grpFill/>
            <a:ln w="25400" cap="flat">
              <a:noFill/>
              <a:miter lim="400000"/>
            </a:ln>
            <a:effec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zh-CN" altLang="en-US" sz="1200" b="1" dirty="0">
                  <a:solidFill>
                    <a:schemeClr val="bg1"/>
                  </a:solidFill>
                  <a:latin typeface="微软雅黑" pitchFamily="34" charset="-122"/>
                  <a:ea typeface="微软雅黑" pitchFamily="34" charset="-122"/>
                </a:rPr>
                <a:t>点击输入标题文本</a:t>
              </a:r>
              <a:endParaRPr lang="zh-CN" altLang="en-US" sz="1200" b="1" dirty="0">
                <a:solidFill>
                  <a:schemeClr val="bg1"/>
                </a:solidFill>
                <a:latin typeface="微软雅黑" pitchFamily="34" charset="-122"/>
                <a:ea typeface="微软雅黑" pitchFamily="34" charset="-122"/>
              </a:endParaRPr>
            </a:p>
          </p:txBody>
        </p:sp>
      </p:grpSp>
      <p:grpSp>
        <p:nvGrpSpPr>
          <p:cNvPr id="21" name="组合 20"/>
          <p:cNvGrpSpPr/>
          <p:nvPr/>
        </p:nvGrpSpPr>
        <p:grpSpPr>
          <a:xfrm>
            <a:off x="828075" y="4118667"/>
            <a:ext cx="3819373" cy="432407"/>
            <a:chOff x="827585" y="4118665"/>
            <a:chExt cx="3819870" cy="432407"/>
          </a:xfrm>
          <a:solidFill>
            <a:srgbClr val="ED7D31"/>
          </a:solidFill>
          <a:effectLst>
            <a:outerShdw blurRad="127000" dist="38100" dir="5400000" algn="t" rotWithShape="0">
              <a:prstClr val="black">
                <a:alpha val="40000"/>
              </a:prstClr>
            </a:outerShdw>
          </a:effectLst>
        </p:grpSpPr>
        <p:sp>
          <p:nvSpPr>
            <p:cNvPr id="22" name="Shape 5175"/>
            <p:cNvSpPr/>
            <p:nvPr/>
          </p:nvSpPr>
          <p:spPr>
            <a:xfrm>
              <a:off x="827585" y="4118665"/>
              <a:ext cx="3819870" cy="432407"/>
            </a:xfrm>
            <a:custGeom>
              <a:avLst/>
              <a:gdLst/>
              <a:ahLst/>
              <a:cxnLst>
                <a:cxn ang="0">
                  <a:pos x="wd2" y="hd2"/>
                </a:cxn>
                <a:cxn ang="5400000">
                  <a:pos x="wd2" y="hd2"/>
                </a:cxn>
                <a:cxn ang="10800000">
                  <a:pos x="wd2" y="hd2"/>
                </a:cxn>
                <a:cxn ang="16200000">
                  <a:pos x="wd2" y="hd2"/>
                </a:cxn>
              </a:cxnLst>
              <a:rect l="0" t="0" r="r" b="b"/>
              <a:pathLst>
                <a:path w="21600" h="21600" extrusionOk="0">
                  <a:moveTo>
                    <a:pt x="1315" y="0"/>
                  </a:moveTo>
                  <a:lnTo>
                    <a:pt x="0" y="21600"/>
                  </a:lnTo>
                  <a:lnTo>
                    <a:pt x="21600" y="21600"/>
                  </a:lnTo>
                  <a:lnTo>
                    <a:pt x="20285" y="0"/>
                  </a:lnTo>
                  <a:cubicBezTo>
                    <a:pt x="20285" y="0"/>
                    <a:pt x="1315" y="0"/>
                    <a:pt x="1315" y="0"/>
                  </a:cubicBezTo>
                  <a:close/>
                </a:path>
              </a:pathLst>
            </a:custGeom>
            <a:grpFill/>
            <a:ln w="25400" cap="flat">
              <a:solidFill>
                <a:schemeClr val="bg1"/>
              </a:solidFill>
              <a:miter lim="400000"/>
            </a:ln>
            <a:effectLst/>
          </p:spPr>
          <p:txBody>
            <a:bodyPr wrap="square" lIns="28575" tIns="28575" rIns="28575" bIns="28575" numCol="1" anchor="ctr">
              <a:noAutofit/>
            </a:bodyPr>
            <a:lstStyle/>
            <a:p>
              <a:pPr lvl="0" algn="ctr">
                <a:defRPr>
                  <a:solidFill>
                    <a:srgbClr val="4C4C4C"/>
                  </a:solidFill>
                </a:defRPr>
              </a:pPr>
              <a:endParaRPr lang="en-US" sz="1200" dirty="0">
                <a:solidFill>
                  <a:schemeClr val="bg1"/>
                </a:solidFill>
                <a:latin typeface="微软雅黑" pitchFamily="34" charset="-122"/>
                <a:ea typeface="微软雅黑" pitchFamily="34" charset="-122"/>
                <a:cs typeface="Lato Light"/>
              </a:endParaRPr>
            </a:p>
          </p:txBody>
        </p:sp>
        <p:sp>
          <p:nvSpPr>
            <p:cNvPr id="23" name="Shape 5180"/>
            <p:cNvSpPr/>
            <p:nvPr/>
          </p:nvSpPr>
          <p:spPr>
            <a:xfrm>
              <a:off x="1072475" y="4158709"/>
              <a:ext cx="3334354" cy="352318"/>
            </a:xfrm>
            <a:prstGeom prst="rect">
              <a:avLst/>
            </a:prstGeom>
            <a:grpFill/>
            <a:ln w="25400" cap="flat">
              <a:noFill/>
              <a:miter lim="400000"/>
            </a:ln>
            <a:effec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zh-CN" altLang="en-US" sz="1200" b="1" dirty="0">
                  <a:solidFill>
                    <a:schemeClr val="bg1"/>
                  </a:solidFill>
                  <a:latin typeface="微软雅黑" pitchFamily="34" charset="-122"/>
                  <a:ea typeface="微软雅黑" pitchFamily="34" charset="-122"/>
                </a:rPr>
                <a:t>点击输入标题文本</a:t>
              </a:r>
              <a:endParaRPr lang="zh-CN" altLang="en-US" sz="1200" b="1" dirty="0">
                <a:solidFill>
                  <a:schemeClr val="bg1"/>
                </a:solidFill>
                <a:latin typeface="微软雅黑" pitchFamily="34" charset="-122"/>
                <a:ea typeface="微软雅黑" pitchFamily="34" charset="-122"/>
              </a:endParaRPr>
            </a:p>
          </p:txBody>
        </p:sp>
      </p:grpSp>
      <p:sp>
        <p:nvSpPr>
          <p:cNvPr id="24" name="Round Same Side Corner Rectangle 67"/>
          <p:cNvSpPr/>
          <p:nvPr/>
        </p:nvSpPr>
        <p:spPr>
          <a:xfrm rot="10800000" flipH="1">
            <a:off x="5091148" y="1121919"/>
            <a:ext cx="49897" cy="514044"/>
          </a:xfrm>
          <a:prstGeom prst="round2SameRect">
            <a:avLst>
              <a:gd name="adj1" fmla="val 50000"/>
              <a:gd name="adj2"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lIns="82274" tIns="41137" rIns="82274" bIns="41137" rtlCol="0" anchor="ctr"/>
          <a:lstStyle/>
          <a:p>
            <a:pPr algn="ctr"/>
            <a:endParaRPr lang="bg-BG" sz="1015" dirty="0">
              <a:solidFill>
                <a:schemeClr val="tx1">
                  <a:lumMod val="50000"/>
                  <a:lumOff val="50000"/>
                </a:schemeClr>
              </a:solidFill>
              <a:latin typeface="Calibri Light"/>
            </a:endParaRPr>
          </a:p>
        </p:txBody>
      </p:sp>
      <p:sp>
        <p:nvSpPr>
          <p:cNvPr id="25" name="Round Same Side Corner Rectangle 68"/>
          <p:cNvSpPr/>
          <p:nvPr/>
        </p:nvSpPr>
        <p:spPr>
          <a:xfrm rot="10800000" flipH="1">
            <a:off x="5089508" y="1903209"/>
            <a:ext cx="49897" cy="514044"/>
          </a:xfrm>
          <a:prstGeom prst="round2SameRect">
            <a:avLst>
              <a:gd name="adj1" fmla="val 50000"/>
              <a:gd name="adj2" fmla="val 50000"/>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82274" tIns="41137" rIns="82274" bIns="41137" rtlCol="0" anchor="ctr"/>
          <a:lstStyle/>
          <a:p>
            <a:pPr algn="ctr"/>
            <a:endParaRPr lang="bg-BG" sz="1015" dirty="0">
              <a:solidFill>
                <a:schemeClr val="tx1">
                  <a:lumMod val="50000"/>
                  <a:lumOff val="50000"/>
                </a:schemeClr>
              </a:solidFill>
              <a:latin typeface="Calibri Light"/>
            </a:endParaRPr>
          </a:p>
        </p:txBody>
      </p:sp>
      <p:sp>
        <p:nvSpPr>
          <p:cNvPr id="26" name="Round Same Side Corner Rectangle 69"/>
          <p:cNvSpPr/>
          <p:nvPr/>
        </p:nvSpPr>
        <p:spPr>
          <a:xfrm rot="10800000" flipH="1">
            <a:off x="5091148" y="2613341"/>
            <a:ext cx="49897" cy="514044"/>
          </a:xfrm>
          <a:prstGeom prst="round2SameRect">
            <a:avLst>
              <a:gd name="adj1" fmla="val 50000"/>
              <a:gd name="adj2"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lIns="82274" tIns="41137" rIns="82274" bIns="41137" rtlCol="0" anchor="ctr"/>
          <a:lstStyle/>
          <a:p>
            <a:pPr algn="ctr"/>
            <a:endParaRPr lang="bg-BG" sz="1015" dirty="0">
              <a:solidFill>
                <a:schemeClr val="tx1">
                  <a:lumMod val="50000"/>
                  <a:lumOff val="50000"/>
                </a:schemeClr>
              </a:solidFill>
              <a:latin typeface="Calibri Light"/>
            </a:endParaRPr>
          </a:p>
        </p:txBody>
      </p:sp>
      <p:grpSp>
        <p:nvGrpSpPr>
          <p:cNvPr id="27" name="组合 26"/>
          <p:cNvGrpSpPr/>
          <p:nvPr/>
        </p:nvGrpSpPr>
        <p:grpSpPr>
          <a:xfrm>
            <a:off x="5228428" y="1109272"/>
            <a:ext cx="2871506" cy="579901"/>
            <a:chOff x="5228512" y="1109269"/>
            <a:chExt cx="2871880" cy="579901"/>
          </a:xfrm>
        </p:grpSpPr>
        <p:sp>
          <p:nvSpPr>
            <p:cNvPr id="28" name="TextBox 26"/>
            <p:cNvSpPr txBox="1"/>
            <p:nvPr/>
          </p:nvSpPr>
          <p:spPr>
            <a:xfrm>
              <a:off x="5228512" y="1303102"/>
              <a:ext cx="2871880" cy="386068"/>
            </a:xfrm>
            <a:prstGeom prst="rect">
              <a:avLst/>
            </a:prstGeom>
            <a:noFill/>
          </p:spPr>
          <p:txBody>
            <a:bodyPr wrap="square" lIns="25718" tIns="12859" rIns="25718" bIns="12859" rtlCol="0">
              <a:spAutoFit/>
            </a:bodyPr>
            <a:lstStyle/>
            <a:p>
              <a:pPr algn="just">
                <a:lnSpc>
                  <a:spcPct val="120000"/>
                </a:lnSpc>
              </a:pPr>
              <a:r>
                <a:rPr lang="zh-CN" altLang="en-US" sz="975" dirty="0">
                  <a:solidFill>
                    <a:schemeClr val="tx1">
                      <a:lumMod val="50000"/>
                      <a:lumOff val="50000"/>
                    </a:schemeClr>
                  </a:solidFill>
                  <a:latin typeface="微软雅黑" pitchFamily="34" charset="-122"/>
                  <a:ea typeface="微软雅黑" pitchFamily="34" charset="-122"/>
                </a:rPr>
                <a:t>点击输入本栏的具体文字，简明扼要的说明分项内容，此为概念图解，请根据您的具体内容酌情修改。</a:t>
              </a:r>
              <a:endParaRPr lang="en-US" altLang="zh-CN" sz="975" dirty="0">
                <a:solidFill>
                  <a:schemeClr val="tx1">
                    <a:lumMod val="50000"/>
                    <a:lumOff val="50000"/>
                  </a:schemeClr>
                </a:solidFill>
                <a:latin typeface="微软雅黑" pitchFamily="34" charset="-122"/>
                <a:ea typeface="微软雅黑" pitchFamily="34" charset="-122"/>
              </a:endParaRPr>
            </a:p>
          </p:txBody>
        </p:sp>
        <p:sp>
          <p:nvSpPr>
            <p:cNvPr id="29" name="Rectangle 71"/>
            <p:cNvSpPr/>
            <p:nvPr/>
          </p:nvSpPr>
          <p:spPr>
            <a:xfrm>
              <a:off x="5228513" y="1109269"/>
              <a:ext cx="1283212" cy="210635"/>
            </a:xfrm>
            <a:prstGeom prst="rect">
              <a:avLst/>
            </a:prstGeom>
          </p:spPr>
          <p:txBody>
            <a:bodyPr wrap="none" lIns="25718" tIns="12859" rIns="25718" bIns="12859">
              <a:spAutoFit/>
            </a:bodyPr>
            <a:lstStyle/>
            <a:p>
              <a:r>
                <a:rPr lang="zh-CN" altLang="en-US" sz="1200" b="1" dirty="0">
                  <a:solidFill>
                    <a:schemeClr val="tx1">
                      <a:lumMod val="50000"/>
                      <a:lumOff val="50000"/>
                    </a:schemeClr>
                  </a:solidFill>
                  <a:latin typeface="微软雅黑" pitchFamily="34" charset="-122"/>
                  <a:ea typeface="微软雅黑" pitchFamily="34" charset="-122"/>
                </a:rPr>
                <a:t>点击输入标题文本</a:t>
              </a:r>
              <a:endParaRPr lang="zh-CN" altLang="en-US" sz="1200" b="1" dirty="0">
                <a:solidFill>
                  <a:schemeClr val="tx1">
                    <a:lumMod val="50000"/>
                    <a:lumOff val="50000"/>
                  </a:schemeClr>
                </a:solidFill>
                <a:latin typeface="微软雅黑" pitchFamily="34" charset="-122"/>
                <a:ea typeface="微软雅黑" pitchFamily="34" charset="-122"/>
              </a:endParaRPr>
            </a:p>
          </p:txBody>
        </p:sp>
      </p:grpSp>
      <p:grpSp>
        <p:nvGrpSpPr>
          <p:cNvPr id="30" name="组合 29"/>
          <p:cNvGrpSpPr/>
          <p:nvPr/>
        </p:nvGrpSpPr>
        <p:grpSpPr>
          <a:xfrm>
            <a:off x="5228428" y="1869181"/>
            <a:ext cx="2871506" cy="579900"/>
            <a:chOff x="5228512" y="1869180"/>
            <a:chExt cx="2871880" cy="579900"/>
          </a:xfrm>
        </p:grpSpPr>
        <p:sp>
          <p:nvSpPr>
            <p:cNvPr id="31" name="TextBox 29"/>
            <p:cNvSpPr txBox="1"/>
            <p:nvPr/>
          </p:nvSpPr>
          <p:spPr>
            <a:xfrm>
              <a:off x="5228512" y="2063012"/>
              <a:ext cx="2871880" cy="386068"/>
            </a:xfrm>
            <a:prstGeom prst="rect">
              <a:avLst/>
            </a:prstGeom>
            <a:noFill/>
          </p:spPr>
          <p:txBody>
            <a:bodyPr wrap="square" lIns="25718" tIns="12859" rIns="25718" bIns="12859" rtlCol="0">
              <a:spAutoFit/>
            </a:bodyPr>
            <a:lstStyle/>
            <a:p>
              <a:pPr algn="just">
                <a:lnSpc>
                  <a:spcPct val="120000"/>
                </a:lnSpc>
              </a:pPr>
              <a:r>
                <a:rPr lang="zh-CN" altLang="en-US" sz="975" dirty="0">
                  <a:solidFill>
                    <a:schemeClr val="tx1">
                      <a:lumMod val="50000"/>
                      <a:lumOff val="50000"/>
                    </a:schemeClr>
                  </a:solidFill>
                  <a:latin typeface="微软雅黑" pitchFamily="34" charset="-122"/>
                  <a:ea typeface="微软雅黑" pitchFamily="34" charset="-122"/>
                </a:rPr>
                <a:t>点击输入本栏的具体文字，简明扼要的说明分项内容，此为概念图解，请根据您的具体内容酌情修改。</a:t>
              </a:r>
              <a:endParaRPr lang="en-US" altLang="zh-CN" sz="975" dirty="0">
                <a:solidFill>
                  <a:schemeClr val="tx1">
                    <a:lumMod val="50000"/>
                    <a:lumOff val="50000"/>
                  </a:schemeClr>
                </a:solidFill>
                <a:latin typeface="微软雅黑" pitchFamily="34" charset="-122"/>
                <a:ea typeface="微软雅黑" pitchFamily="34" charset="-122"/>
              </a:endParaRPr>
            </a:p>
          </p:txBody>
        </p:sp>
        <p:sp>
          <p:nvSpPr>
            <p:cNvPr id="32" name="Rectangle 73"/>
            <p:cNvSpPr/>
            <p:nvPr/>
          </p:nvSpPr>
          <p:spPr>
            <a:xfrm>
              <a:off x="5228513" y="1869180"/>
              <a:ext cx="1283212" cy="210635"/>
            </a:xfrm>
            <a:prstGeom prst="rect">
              <a:avLst/>
            </a:prstGeom>
          </p:spPr>
          <p:txBody>
            <a:bodyPr wrap="none" lIns="25718" tIns="12859" rIns="25718" bIns="12859">
              <a:spAutoFit/>
            </a:bodyPr>
            <a:lstStyle/>
            <a:p>
              <a:r>
                <a:rPr lang="zh-CN" altLang="en-US" sz="1200" b="1" dirty="0">
                  <a:solidFill>
                    <a:schemeClr val="tx1">
                      <a:lumMod val="50000"/>
                      <a:lumOff val="50000"/>
                    </a:schemeClr>
                  </a:solidFill>
                  <a:latin typeface="微软雅黑" pitchFamily="34" charset="-122"/>
                  <a:ea typeface="微软雅黑" pitchFamily="34" charset="-122"/>
                </a:rPr>
                <a:t>点击输入标题文本</a:t>
              </a:r>
              <a:endParaRPr lang="zh-CN" altLang="en-US" sz="1200" b="1" dirty="0">
                <a:solidFill>
                  <a:schemeClr val="tx1">
                    <a:lumMod val="50000"/>
                    <a:lumOff val="50000"/>
                  </a:schemeClr>
                </a:solidFill>
                <a:latin typeface="微软雅黑" pitchFamily="34" charset="-122"/>
                <a:ea typeface="微软雅黑" pitchFamily="34" charset="-122"/>
              </a:endParaRPr>
            </a:p>
          </p:txBody>
        </p:sp>
      </p:grpSp>
      <p:grpSp>
        <p:nvGrpSpPr>
          <p:cNvPr id="33" name="组合 32"/>
          <p:cNvGrpSpPr/>
          <p:nvPr/>
        </p:nvGrpSpPr>
        <p:grpSpPr>
          <a:xfrm>
            <a:off x="5228428" y="2629095"/>
            <a:ext cx="2871506" cy="579901"/>
            <a:chOff x="5228512" y="2629091"/>
            <a:chExt cx="2871880" cy="579901"/>
          </a:xfrm>
        </p:grpSpPr>
        <p:sp>
          <p:nvSpPr>
            <p:cNvPr id="34" name="TextBox 32"/>
            <p:cNvSpPr txBox="1"/>
            <p:nvPr/>
          </p:nvSpPr>
          <p:spPr>
            <a:xfrm>
              <a:off x="5228512" y="2822924"/>
              <a:ext cx="2871880" cy="386068"/>
            </a:xfrm>
            <a:prstGeom prst="rect">
              <a:avLst/>
            </a:prstGeom>
            <a:noFill/>
          </p:spPr>
          <p:txBody>
            <a:bodyPr wrap="square" lIns="25718" tIns="12859" rIns="25718" bIns="12859" rtlCol="0">
              <a:spAutoFit/>
            </a:bodyPr>
            <a:lstStyle/>
            <a:p>
              <a:pPr algn="just">
                <a:lnSpc>
                  <a:spcPct val="120000"/>
                </a:lnSpc>
              </a:pPr>
              <a:r>
                <a:rPr lang="zh-CN" altLang="en-US" sz="975" dirty="0">
                  <a:solidFill>
                    <a:schemeClr val="tx1">
                      <a:lumMod val="50000"/>
                      <a:lumOff val="50000"/>
                    </a:schemeClr>
                  </a:solidFill>
                  <a:latin typeface="微软雅黑" pitchFamily="34" charset="-122"/>
                  <a:ea typeface="微软雅黑" pitchFamily="34" charset="-122"/>
                </a:rPr>
                <a:t>点击输入本栏的具体文字，简明扼要的说明分项内容，此为概念图解，请根据您的具体内容酌情修改。</a:t>
              </a:r>
              <a:endParaRPr lang="en-US" altLang="zh-CN" sz="975" dirty="0">
                <a:solidFill>
                  <a:schemeClr val="tx1">
                    <a:lumMod val="50000"/>
                    <a:lumOff val="50000"/>
                  </a:schemeClr>
                </a:solidFill>
                <a:latin typeface="微软雅黑" pitchFamily="34" charset="-122"/>
                <a:ea typeface="微软雅黑" pitchFamily="34" charset="-122"/>
              </a:endParaRPr>
            </a:p>
          </p:txBody>
        </p:sp>
        <p:sp>
          <p:nvSpPr>
            <p:cNvPr id="35" name="Rectangle 75"/>
            <p:cNvSpPr/>
            <p:nvPr/>
          </p:nvSpPr>
          <p:spPr>
            <a:xfrm>
              <a:off x="5228513" y="2629091"/>
              <a:ext cx="1283212" cy="210635"/>
            </a:xfrm>
            <a:prstGeom prst="rect">
              <a:avLst/>
            </a:prstGeom>
          </p:spPr>
          <p:txBody>
            <a:bodyPr wrap="none" lIns="25718" tIns="12859" rIns="25718" bIns="12859">
              <a:spAutoFit/>
            </a:bodyPr>
            <a:lstStyle/>
            <a:p>
              <a:r>
                <a:rPr lang="zh-CN" altLang="en-US" sz="1200" b="1" dirty="0">
                  <a:solidFill>
                    <a:schemeClr val="tx1">
                      <a:lumMod val="50000"/>
                      <a:lumOff val="50000"/>
                    </a:schemeClr>
                  </a:solidFill>
                  <a:latin typeface="微软雅黑" pitchFamily="34" charset="-122"/>
                  <a:ea typeface="微软雅黑" pitchFamily="34" charset="-122"/>
                </a:rPr>
                <a:t>点击输入标题文本</a:t>
              </a:r>
              <a:endParaRPr lang="zh-CN" altLang="en-US" sz="1200" b="1" dirty="0">
                <a:solidFill>
                  <a:schemeClr val="tx1">
                    <a:lumMod val="50000"/>
                    <a:lumOff val="50000"/>
                  </a:schemeClr>
                </a:solidFill>
                <a:latin typeface="微软雅黑" pitchFamily="34" charset="-122"/>
                <a:ea typeface="微软雅黑" pitchFamily="34" charset="-122"/>
              </a:endParaRPr>
            </a:p>
          </p:txBody>
        </p:sp>
      </p:grpSp>
      <p:sp>
        <p:nvSpPr>
          <p:cNvPr id="36" name="Round Same Side Corner Rectangle 76"/>
          <p:cNvSpPr/>
          <p:nvPr/>
        </p:nvSpPr>
        <p:spPr>
          <a:xfrm rot="10800000" flipH="1">
            <a:off x="5089508" y="3333829"/>
            <a:ext cx="49897" cy="514044"/>
          </a:xfrm>
          <a:prstGeom prst="round2SameRect">
            <a:avLst>
              <a:gd name="adj1" fmla="val 50000"/>
              <a:gd name="adj2" fmla="val 50000"/>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lIns="82274" tIns="41137" rIns="82274" bIns="41137" rtlCol="0" anchor="ctr"/>
          <a:lstStyle/>
          <a:p>
            <a:pPr algn="ctr"/>
            <a:endParaRPr lang="bg-BG" sz="1015" dirty="0">
              <a:solidFill>
                <a:schemeClr val="tx1">
                  <a:lumMod val="50000"/>
                  <a:lumOff val="50000"/>
                </a:schemeClr>
              </a:solidFill>
              <a:latin typeface="Calibri Light"/>
            </a:endParaRPr>
          </a:p>
        </p:txBody>
      </p:sp>
      <p:sp>
        <p:nvSpPr>
          <p:cNvPr id="37" name="Round Same Side Corner Rectangle 77"/>
          <p:cNvSpPr/>
          <p:nvPr/>
        </p:nvSpPr>
        <p:spPr>
          <a:xfrm rot="10800000" flipH="1">
            <a:off x="5091148" y="4043961"/>
            <a:ext cx="49897" cy="514044"/>
          </a:xfrm>
          <a:prstGeom prst="round2SameRect">
            <a:avLst>
              <a:gd name="adj1" fmla="val 50000"/>
              <a:gd name="adj2"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lIns="82274" tIns="41137" rIns="82274" bIns="41137" rtlCol="0" anchor="ctr"/>
          <a:lstStyle/>
          <a:p>
            <a:pPr algn="ctr"/>
            <a:endParaRPr lang="bg-BG" sz="1015" dirty="0">
              <a:solidFill>
                <a:schemeClr val="tx1">
                  <a:lumMod val="50000"/>
                  <a:lumOff val="50000"/>
                </a:schemeClr>
              </a:solidFill>
              <a:latin typeface="Calibri Light"/>
            </a:endParaRPr>
          </a:p>
        </p:txBody>
      </p:sp>
      <p:grpSp>
        <p:nvGrpSpPr>
          <p:cNvPr id="38" name="组合 37"/>
          <p:cNvGrpSpPr/>
          <p:nvPr/>
        </p:nvGrpSpPr>
        <p:grpSpPr>
          <a:xfrm>
            <a:off x="5228428" y="3299804"/>
            <a:ext cx="2871506" cy="579901"/>
            <a:chOff x="5228512" y="3299800"/>
            <a:chExt cx="2871880" cy="579901"/>
          </a:xfrm>
        </p:grpSpPr>
        <p:sp>
          <p:nvSpPr>
            <p:cNvPr id="39" name="TextBox 37"/>
            <p:cNvSpPr txBox="1"/>
            <p:nvPr/>
          </p:nvSpPr>
          <p:spPr>
            <a:xfrm>
              <a:off x="5228512" y="3493633"/>
              <a:ext cx="2871880" cy="386068"/>
            </a:xfrm>
            <a:prstGeom prst="rect">
              <a:avLst/>
            </a:prstGeom>
            <a:noFill/>
          </p:spPr>
          <p:txBody>
            <a:bodyPr wrap="square" lIns="25718" tIns="12859" rIns="25718" bIns="12859" rtlCol="0">
              <a:spAutoFit/>
            </a:bodyPr>
            <a:lstStyle/>
            <a:p>
              <a:pPr algn="just">
                <a:lnSpc>
                  <a:spcPct val="120000"/>
                </a:lnSpc>
              </a:pPr>
              <a:r>
                <a:rPr lang="zh-CN" altLang="en-US" sz="975" dirty="0">
                  <a:solidFill>
                    <a:schemeClr val="tx1">
                      <a:lumMod val="50000"/>
                      <a:lumOff val="50000"/>
                    </a:schemeClr>
                  </a:solidFill>
                  <a:latin typeface="微软雅黑" pitchFamily="34" charset="-122"/>
                  <a:ea typeface="微软雅黑" pitchFamily="34" charset="-122"/>
                </a:rPr>
                <a:t>点击输入本栏的具体文字，简明扼要的说明分项内容，此为概念图解，请根据您的具体内容酌情修改。</a:t>
              </a:r>
              <a:endParaRPr lang="en-US" altLang="zh-CN" sz="975" dirty="0">
                <a:solidFill>
                  <a:schemeClr val="tx1">
                    <a:lumMod val="50000"/>
                    <a:lumOff val="50000"/>
                  </a:schemeClr>
                </a:solidFill>
                <a:latin typeface="微软雅黑" pitchFamily="34" charset="-122"/>
                <a:ea typeface="微软雅黑" pitchFamily="34" charset="-122"/>
              </a:endParaRPr>
            </a:p>
          </p:txBody>
        </p:sp>
        <p:sp>
          <p:nvSpPr>
            <p:cNvPr id="40" name="Rectangle 79"/>
            <p:cNvSpPr/>
            <p:nvPr/>
          </p:nvSpPr>
          <p:spPr>
            <a:xfrm>
              <a:off x="5228513" y="3299800"/>
              <a:ext cx="1283212" cy="210635"/>
            </a:xfrm>
            <a:prstGeom prst="rect">
              <a:avLst/>
            </a:prstGeom>
          </p:spPr>
          <p:txBody>
            <a:bodyPr wrap="none" lIns="25718" tIns="12859" rIns="25718" bIns="12859">
              <a:spAutoFit/>
            </a:bodyPr>
            <a:lstStyle/>
            <a:p>
              <a:r>
                <a:rPr lang="zh-CN" altLang="en-US" sz="1200" b="1" dirty="0">
                  <a:solidFill>
                    <a:schemeClr val="tx1">
                      <a:lumMod val="50000"/>
                      <a:lumOff val="50000"/>
                    </a:schemeClr>
                  </a:solidFill>
                  <a:latin typeface="微软雅黑" pitchFamily="34" charset="-122"/>
                  <a:ea typeface="微软雅黑" pitchFamily="34" charset="-122"/>
                </a:rPr>
                <a:t>点击输入标题文本</a:t>
              </a:r>
              <a:endParaRPr lang="zh-CN" altLang="en-US" sz="1200" b="1" dirty="0">
                <a:solidFill>
                  <a:schemeClr val="tx1">
                    <a:lumMod val="50000"/>
                    <a:lumOff val="50000"/>
                  </a:schemeClr>
                </a:solidFill>
                <a:latin typeface="微软雅黑" pitchFamily="34" charset="-122"/>
                <a:ea typeface="微软雅黑" pitchFamily="34" charset="-122"/>
              </a:endParaRPr>
            </a:p>
          </p:txBody>
        </p:sp>
      </p:grpSp>
      <p:grpSp>
        <p:nvGrpSpPr>
          <p:cNvPr id="41" name="组合 40"/>
          <p:cNvGrpSpPr/>
          <p:nvPr/>
        </p:nvGrpSpPr>
        <p:grpSpPr>
          <a:xfrm>
            <a:off x="5228428" y="4059716"/>
            <a:ext cx="2871506" cy="579901"/>
            <a:chOff x="5228512" y="4059711"/>
            <a:chExt cx="2871880" cy="579901"/>
          </a:xfrm>
        </p:grpSpPr>
        <p:sp>
          <p:nvSpPr>
            <p:cNvPr id="42" name="TextBox 40"/>
            <p:cNvSpPr txBox="1"/>
            <p:nvPr/>
          </p:nvSpPr>
          <p:spPr>
            <a:xfrm>
              <a:off x="5228512" y="4253544"/>
              <a:ext cx="2871880" cy="386068"/>
            </a:xfrm>
            <a:prstGeom prst="rect">
              <a:avLst/>
            </a:prstGeom>
            <a:noFill/>
          </p:spPr>
          <p:txBody>
            <a:bodyPr wrap="square" lIns="25718" tIns="12859" rIns="25718" bIns="12859" rtlCol="0">
              <a:spAutoFit/>
            </a:bodyPr>
            <a:lstStyle/>
            <a:p>
              <a:pPr algn="just">
                <a:lnSpc>
                  <a:spcPct val="120000"/>
                </a:lnSpc>
              </a:pPr>
              <a:r>
                <a:rPr lang="zh-CN" altLang="en-US" sz="975" dirty="0">
                  <a:solidFill>
                    <a:schemeClr val="tx1">
                      <a:lumMod val="50000"/>
                      <a:lumOff val="50000"/>
                    </a:schemeClr>
                  </a:solidFill>
                  <a:latin typeface="微软雅黑" pitchFamily="34" charset="-122"/>
                  <a:ea typeface="微软雅黑" pitchFamily="34" charset="-122"/>
                </a:rPr>
                <a:t>点击输入本栏的具体文字，简明扼要的说明分项内容，此为概念图解，请根据您的具体内容酌情修改。</a:t>
              </a:r>
              <a:endParaRPr lang="en-US" altLang="zh-CN" sz="975" dirty="0">
                <a:solidFill>
                  <a:schemeClr val="tx1">
                    <a:lumMod val="50000"/>
                    <a:lumOff val="50000"/>
                  </a:schemeClr>
                </a:solidFill>
                <a:latin typeface="微软雅黑" pitchFamily="34" charset="-122"/>
                <a:ea typeface="微软雅黑" pitchFamily="34" charset="-122"/>
              </a:endParaRPr>
            </a:p>
          </p:txBody>
        </p:sp>
        <p:sp>
          <p:nvSpPr>
            <p:cNvPr id="43" name="Rectangle 81"/>
            <p:cNvSpPr/>
            <p:nvPr/>
          </p:nvSpPr>
          <p:spPr>
            <a:xfrm>
              <a:off x="5228513" y="4059711"/>
              <a:ext cx="1283212" cy="210635"/>
            </a:xfrm>
            <a:prstGeom prst="rect">
              <a:avLst/>
            </a:prstGeom>
          </p:spPr>
          <p:txBody>
            <a:bodyPr wrap="none" lIns="25718" tIns="12859" rIns="25718" bIns="12859">
              <a:spAutoFit/>
            </a:bodyPr>
            <a:lstStyle/>
            <a:p>
              <a:r>
                <a:rPr lang="zh-CN" altLang="en-US" sz="1200" b="1" dirty="0">
                  <a:solidFill>
                    <a:schemeClr val="tx1">
                      <a:lumMod val="50000"/>
                      <a:lumOff val="50000"/>
                    </a:schemeClr>
                  </a:solidFill>
                  <a:latin typeface="微软雅黑" pitchFamily="34" charset="-122"/>
                  <a:ea typeface="微软雅黑" pitchFamily="34" charset="-122"/>
                </a:rPr>
                <a:t>点击输入标题文本</a:t>
              </a:r>
              <a:endParaRPr lang="zh-CN" altLang="en-US" sz="1200" b="1" dirty="0">
                <a:solidFill>
                  <a:schemeClr val="tx1">
                    <a:lumMod val="50000"/>
                    <a:lumOff val="50000"/>
                  </a:schemeClr>
                </a:solidFill>
                <a:latin typeface="微软雅黑" pitchFamily="34" charset="-122"/>
                <a:ea typeface="微软雅黑" pitchFamily="34" charset="-122"/>
              </a:endParaRPr>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pageCurlDoubl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2" presetClass="entr" presetSubtype="2"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wipe(right)">
                                      <p:cBhvr>
                                        <p:cTn id="20" dur="500"/>
                                        <p:tgtEl>
                                          <p:spTgt spid="21"/>
                                        </p:tgtEl>
                                      </p:cBhvr>
                                    </p:animEffect>
                                  </p:childTnLst>
                                </p:cTn>
                              </p:par>
                            </p:childTnLst>
                          </p:cTn>
                        </p:par>
                        <p:par>
                          <p:cTn id="21" fill="hold">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left)">
                                      <p:cBhvr>
                                        <p:cTn id="24" dur="500"/>
                                        <p:tgtEl>
                                          <p:spTgt spid="8"/>
                                        </p:tgtEl>
                                      </p:cBhvr>
                                    </p:animEffect>
                                  </p:childTnLst>
                                </p:cTn>
                              </p:par>
                            </p:childTnLst>
                          </p:cTn>
                        </p:par>
                        <p:par>
                          <p:cTn id="25" fill="hold">
                            <p:stCondLst>
                              <p:cond delay="1500"/>
                            </p:stCondLst>
                            <p:childTnLst>
                              <p:par>
                                <p:cTn id="26" presetID="22" presetClass="entr" presetSubtype="2" fill="hold" nodeType="after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wipe(right)">
                                      <p:cBhvr>
                                        <p:cTn id="28" dur="500"/>
                                        <p:tgtEl>
                                          <p:spTgt spid="18"/>
                                        </p:tgtEl>
                                      </p:cBhvr>
                                    </p:animEffect>
                                  </p:childTnLst>
                                </p:cTn>
                              </p:par>
                            </p:childTnLst>
                          </p:cTn>
                        </p:par>
                        <p:par>
                          <p:cTn id="29" fill="hold">
                            <p:stCondLst>
                              <p:cond delay="2000"/>
                            </p:stCondLst>
                            <p:childTnLst>
                              <p:par>
                                <p:cTn id="30" presetID="22" presetClass="entr" presetSubtype="8" fill="hold" grpId="0" nodeType="after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left)">
                                      <p:cBhvr>
                                        <p:cTn id="32" dur="500"/>
                                        <p:tgtEl>
                                          <p:spTgt spid="7"/>
                                        </p:tgtEl>
                                      </p:cBhvr>
                                    </p:animEffect>
                                  </p:childTnLst>
                                </p:cTn>
                              </p:par>
                            </p:childTnLst>
                          </p:cTn>
                        </p:par>
                        <p:par>
                          <p:cTn id="33" fill="hold">
                            <p:stCondLst>
                              <p:cond delay="2500"/>
                            </p:stCondLst>
                            <p:childTnLst>
                              <p:par>
                                <p:cTn id="34" presetID="22" presetClass="entr" presetSubtype="2" fill="hold" nodeType="after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wipe(right)">
                                      <p:cBhvr>
                                        <p:cTn id="36" dur="500"/>
                                        <p:tgtEl>
                                          <p:spTgt spid="15"/>
                                        </p:tgtEl>
                                      </p:cBhvr>
                                    </p:animEffect>
                                  </p:childTnLst>
                                </p:cTn>
                              </p:par>
                            </p:childTnLst>
                          </p:cTn>
                        </p:par>
                        <p:par>
                          <p:cTn id="37" fill="hold">
                            <p:stCondLst>
                              <p:cond delay="3000"/>
                            </p:stCondLst>
                            <p:childTnLst>
                              <p:par>
                                <p:cTn id="38" presetID="22" presetClass="entr" presetSubtype="8" fill="hold" grpId="0" nodeType="after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ipe(left)">
                                      <p:cBhvr>
                                        <p:cTn id="40" dur="500"/>
                                        <p:tgtEl>
                                          <p:spTgt spid="6"/>
                                        </p:tgtEl>
                                      </p:cBhvr>
                                    </p:animEffect>
                                  </p:childTnLst>
                                </p:cTn>
                              </p:par>
                            </p:childTnLst>
                          </p:cTn>
                        </p:par>
                        <p:par>
                          <p:cTn id="41" fill="hold">
                            <p:stCondLst>
                              <p:cond delay="3500"/>
                            </p:stCondLst>
                            <p:childTnLst>
                              <p:par>
                                <p:cTn id="42" presetID="22" presetClass="entr" presetSubtype="2" fill="hold" nodeType="after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wipe(right)">
                                      <p:cBhvr>
                                        <p:cTn id="44" dur="500"/>
                                        <p:tgtEl>
                                          <p:spTgt spid="12"/>
                                        </p:tgtEl>
                                      </p:cBhvr>
                                    </p:animEffect>
                                  </p:childTnLst>
                                </p:cTn>
                              </p:par>
                            </p:childTnLst>
                          </p:cTn>
                        </p:par>
                        <p:par>
                          <p:cTn id="45" fill="hold">
                            <p:stCondLst>
                              <p:cond delay="4000"/>
                            </p:stCondLst>
                            <p:childTnLst>
                              <p:par>
                                <p:cTn id="46" presetID="22" presetClass="entr" presetSubtype="8" fill="hold" grpId="0" nodeType="afterEffect">
                                  <p:stCondLst>
                                    <p:cond delay="0"/>
                                  </p:stCondLst>
                                  <p:childTnLst>
                                    <p:set>
                                      <p:cBhvr>
                                        <p:cTn id="47" dur="1" fill="hold">
                                          <p:stCondLst>
                                            <p:cond delay="0"/>
                                          </p:stCondLst>
                                        </p:cTn>
                                        <p:tgtEl>
                                          <p:spTgt spid="5"/>
                                        </p:tgtEl>
                                        <p:attrNameLst>
                                          <p:attrName>style.visibility</p:attrName>
                                        </p:attrNameLst>
                                      </p:cBhvr>
                                      <p:to>
                                        <p:strVal val="visible"/>
                                      </p:to>
                                    </p:set>
                                    <p:animEffect transition="in" filter="wipe(left)">
                                      <p:cBhvr>
                                        <p:cTn id="48" dur="500"/>
                                        <p:tgtEl>
                                          <p:spTgt spid="5"/>
                                        </p:tgtEl>
                                      </p:cBhvr>
                                    </p:animEffect>
                                  </p:childTnLst>
                                </p:cTn>
                              </p:par>
                            </p:childTnLst>
                          </p:cTn>
                        </p:par>
                        <p:par>
                          <p:cTn id="49" fill="hold">
                            <p:stCondLst>
                              <p:cond delay="4500"/>
                            </p:stCondLst>
                            <p:childTnLst>
                              <p:par>
                                <p:cTn id="50" presetID="22" presetClass="entr" presetSubtype="4" fill="hold" nodeType="after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wipe(down)">
                                      <p:cBhvr>
                                        <p:cTn id="52" dur="500"/>
                                        <p:tgtEl>
                                          <p:spTgt spid="9"/>
                                        </p:tgtEl>
                                      </p:cBhvr>
                                    </p:animEffect>
                                  </p:childTnLst>
                                </p:cTn>
                              </p:par>
                            </p:childTnLst>
                          </p:cTn>
                        </p:par>
                        <p:par>
                          <p:cTn id="53" fill="hold">
                            <p:stCondLst>
                              <p:cond delay="5000"/>
                            </p:stCondLst>
                            <p:childTnLst>
                              <p:par>
                                <p:cTn id="54" presetID="22" presetClass="entr" presetSubtype="1" fill="hold" grpId="0" nodeType="after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wipe(up)">
                                      <p:cBhvr>
                                        <p:cTn id="56" dur="500"/>
                                        <p:tgtEl>
                                          <p:spTgt spid="24"/>
                                        </p:tgtEl>
                                      </p:cBhvr>
                                    </p:animEffect>
                                  </p:childTnLst>
                                </p:cTn>
                              </p:par>
                            </p:childTnLst>
                          </p:cTn>
                        </p:par>
                        <p:par>
                          <p:cTn id="57" fill="hold">
                            <p:stCondLst>
                              <p:cond delay="5500"/>
                            </p:stCondLst>
                            <p:childTnLst>
                              <p:par>
                                <p:cTn id="58" presetID="22" presetClass="entr" presetSubtype="8" fill="hold"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wipe(left)">
                                      <p:cBhvr>
                                        <p:cTn id="60" dur="500"/>
                                        <p:tgtEl>
                                          <p:spTgt spid="27"/>
                                        </p:tgtEl>
                                      </p:cBhvr>
                                    </p:animEffect>
                                  </p:childTnLst>
                                </p:cTn>
                              </p:par>
                            </p:childTnLst>
                          </p:cTn>
                        </p:par>
                        <p:par>
                          <p:cTn id="61" fill="hold">
                            <p:stCondLst>
                              <p:cond delay="6000"/>
                            </p:stCondLst>
                            <p:childTnLst>
                              <p:par>
                                <p:cTn id="62" presetID="22" presetClass="entr" presetSubtype="1" fill="hold" grpId="0" nodeType="afterEffect">
                                  <p:stCondLst>
                                    <p:cond delay="0"/>
                                  </p:stCondLst>
                                  <p:childTnLst>
                                    <p:set>
                                      <p:cBhvr>
                                        <p:cTn id="63" dur="1" fill="hold">
                                          <p:stCondLst>
                                            <p:cond delay="0"/>
                                          </p:stCondLst>
                                        </p:cTn>
                                        <p:tgtEl>
                                          <p:spTgt spid="25"/>
                                        </p:tgtEl>
                                        <p:attrNameLst>
                                          <p:attrName>style.visibility</p:attrName>
                                        </p:attrNameLst>
                                      </p:cBhvr>
                                      <p:to>
                                        <p:strVal val="visible"/>
                                      </p:to>
                                    </p:set>
                                    <p:animEffect transition="in" filter="wipe(up)">
                                      <p:cBhvr>
                                        <p:cTn id="64" dur="500"/>
                                        <p:tgtEl>
                                          <p:spTgt spid="25"/>
                                        </p:tgtEl>
                                      </p:cBhvr>
                                    </p:animEffect>
                                  </p:childTnLst>
                                </p:cTn>
                              </p:par>
                            </p:childTnLst>
                          </p:cTn>
                        </p:par>
                        <p:par>
                          <p:cTn id="65" fill="hold">
                            <p:stCondLst>
                              <p:cond delay="6500"/>
                            </p:stCondLst>
                            <p:childTnLst>
                              <p:par>
                                <p:cTn id="66" presetID="22" presetClass="entr" presetSubtype="8" fill="hold" nodeType="after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wipe(left)">
                                      <p:cBhvr>
                                        <p:cTn id="68" dur="500"/>
                                        <p:tgtEl>
                                          <p:spTgt spid="30"/>
                                        </p:tgtEl>
                                      </p:cBhvr>
                                    </p:animEffect>
                                  </p:childTnLst>
                                </p:cTn>
                              </p:par>
                            </p:childTnLst>
                          </p:cTn>
                        </p:par>
                        <p:par>
                          <p:cTn id="69" fill="hold">
                            <p:stCondLst>
                              <p:cond delay="7000"/>
                            </p:stCondLst>
                            <p:childTnLst>
                              <p:par>
                                <p:cTn id="70" presetID="22" presetClass="entr" presetSubtype="1" fill="hold" grpId="0" nodeType="afterEffect">
                                  <p:stCondLst>
                                    <p:cond delay="0"/>
                                  </p:stCondLst>
                                  <p:childTnLst>
                                    <p:set>
                                      <p:cBhvr>
                                        <p:cTn id="71" dur="1" fill="hold">
                                          <p:stCondLst>
                                            <p:cond delay="0"/>
                                          </p:stCondLst>
                                        </p:cTn>
                                        <p:tgtEl>
                                          <p:spTgt spid="26"/>
                                        </p:tgtEl>
                                        <p:attrNameLst>
                                          <p:attrName>style.visibility</p:attrName>
                                        </p:attrNameLst>
                                      </p:cBhvr>
                                      <p:to>
                                        <p:strVal val="visible"/>
                                      </p:to>
                                    </p:set>
                                    <p:animEffect transition="in" filter="wipe(up)">
                                      <p:cBhvr>
                                        <p:cTn id="72" dur="500"/>
                                        <p:tgtEl>
                                          <p:spTgt spid="26"/>
                                        </p:tgtEl>
                                      </p:cBhvr>
                                    </p:animEffect>
                                  </p:childTnLst>
                                </p:cTn>
                              </p:par>
                            </p:childTnLst>
                          </p:cTn>
                        </p:par>
                        <p:par>
                          <p:cTn id="73" fill="hold">
                            <p:stCondLst>
                              <p:cond delay="7500"/>
                            </p:stCondLst>
                            <p:childTnLst>
                              <p:par>
                                <p:cTn id="74" presetID="22" presetClass="entr" presetSubtype="8" fill="hold" nodeType="after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wipe(left)">
                                      <p:cBhvr>
                                        <p:cTn id="76" dur="500"/>
                                        <p:tgtEl>
                                          <p:spTgt spid="33"/>
                                        </p:tgtEl>
                                      </p:cBhvr>
                                    </p:animEffect>
                                  </p:childTnLst>
                                </p:cTn>
                              </p:par>
                            </p:childTnLst>
                          </p:cTn>
                        </p:par>
                        <p:par>
                          <p:cTn id="77" fill="hold">
                            <p:stCondLst>
                              <p:cond delay="8000"/>
                            </p:stCondLst>
                            <p:childTnLst>
                              <p:par>
                                <p:cTn id="78" presetID="22" presetClass="entr" presetSubtype="1" fill="hold" grpId="0" nodeType="after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wipe(up)">
                                      <p:cBhvr>
                                        <p:cTn id="80" dur="500"/>
                                        <p:tgtEl>
                                          <p:spTgt spid="36"/>
                                        </p:tgtEl>
                                      </p:cBhvr>
                                    </p:animEffect>
                                  </p:childTnLst>
                                </p:cTn>
                              </p:par>
                            </p:childTnLst>
                          </p:cTn>
                        </p:par>
                        <p:par>
                          <p:cTn id="81" fill="hold">
                            <p:stCondLst>
                              <p:cond delay="8500"/>
                            </p:stCondLst>
                            <p:childTnLst>
                              <p:par>
                                <p:cTn id="82" presetID="22" presetClass="entr" presetSubtype="8" fill="hold" nodeType="afterEffect">
                                  <p:stCondLst>
                                    <p:cond delay="0"/>
                                  </p:stCondLst>
                                  <p:childTnLst>
                                    <p:set>
                                      <p:cBhvr>
                                        <p:cTn id="83" dur="1" fill="hold">
                                          <p:stCondLst>
                                            <p:cond delay="0"/>
                                          </p:stCondLst>
                                        </p:cTn>
                                        <p:tgtEl>
                                          <p:spTgt spid="38"/>
                                        </p:tgtEl>
                                        <p:attrNameLst>
                                          <p:attrName>style.visibility</p:attrName>
                                        </p:attrNameLst>
                                      </p:cBhvr>
                                      <p:to>
                                        <p:strVal val="visible"/>
                                      </p:to>
                                    </p:set>
                                    <p:animEffect transition="in" filter="wipe(left)">
                                      <p:cBhvr>
                                        <p:cTn id="84" dur="500"/>
                                        <p:tgtEl>
                                          <p:spTgt spid="38"/>
                                        </p:tgtEl>
                                      </p:cBhvr>
                                    </p:animEffect>
                                  </p:childTnLst>
                                </p:cTn>
                              </p:par>
                            </p:childTnLst>
                          </p:cTn>
                        </p:par>
                        <p:par>
                          <p:cTn id="85" fill="hold">
                            <p:stCondLst>
                              <p:cond delay="9000"/>
                            </p:stCondLst>
                            <p:childTnLst>
                              <p:par>
                                <p:cTn id="86" presetID="22" presetClass="entr" presetSubtype="1" fill="hold" grpId="0" nodeType="afterEffect">
                                  <p:stCondLst>
                                    <p:cond delay="0"/>
                                  </p:stCondLst>
                                  <p:childTnLst>
                                    <p:set>
                                      <p:cBhvr>
                                        <p:cTn id="87" dur="1" fill="hold">
                                          <p:stCondLst>
                                            <p:cond delay="0"/>
                                          </p:stCondLst>
                                        </p:cTn>
                                        <p:tgtEl>
                                          <p:spTgt spid="37"/>
                                        </p:tgtEl>
                                        <p:attrNameLst>
                                          <p:attrName>style.visibility</p:attrName>
                                        </p:attrNameLst>
                                      </p:cBhvr>
                                      <p:to>
                                        <p:strVal val="visible"/>
                                      </p:to>
                                    </p:set>
                                    <p:animEffect transition="in" filter="wipe(up)">
                                      <p:cBhvr>
                                        <p:cTn id="88" dur="500"/>
                                        <p:tgtEl>
                                          <p:spTgt spid="37"/>
                                        </p:tgtEl>
                                      </p:cBhvr>
                                    </p:animEffect>
                                  </p:childTnLst>
                                </p:cTn>
                              </p:par>
                            </p:childTnLst>
                          </p:cTn>
                        </p:par>
                        <p:par>
                          <p:cTn id="89" fill="hold">
                            <p:stCondLst>
                              <p:cond delay="9500"/>
                            </p:stCondLst>
                            <p:childTnLst>
                              <p:par>
                                <p:cTn id="90" presetID="22" presetClass="entr" presetSubtype="8" fill="hold" nodeType="afterEffect">
                                  <p:stCondLst>
                                    <p:cond delay="0"/>
                                  </p:stCondLst>
                                  <p:childTnLst>
                                    <p:set>
                                      <p:cBhvr>
                                        <p:cTn id="91" dur="1" fill="hold">
                                          <p:stCondLst>
                                            <p:cond delay="0"/>
                                          </p:stCondLst>
                                        </p:cTn>
                                        <p:tgtEl>
                                          <p:spTgt spid="41"/>
                                        </p:tgtEl>
                                        <p:attrNameLst>
                                          <p:attrName>style.visibility</p:attrName>
                                        </p:attrNameLst>
                                      </p:cBhvr>
                                      <p:to>
                                        <p:strVal val="visible"/>
                                      </p:to>
                                    </p:set>
                                    <p:animEffect transition="in" filter="wipe(left)">
                                      <p:cBhvr>
                                        <p:cTn id="9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animBg="1"/>
      <p:bldP spid="6" grpId="0" animBg="1"/>
      <p:bldP spid="7" grpId="0" animBg="1"/>
      <p:bldP spid="8" grpId="0" animBg="1"/>
      <p:bldP spid="24" grpId="0" animBg="1"/>
      <p:bldP spid="25" grpId="0" animBg="1"/>
      <p:bldP spid="26" grpId="0" animBg="1"/>
      <p:bldP spid="36" grpId="0" animBg="1"/>
      <p:bldP spid="3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0"/>
          <p:cNvSpPr>
            <a:spLocks noChangeArrowheads="1"/>
          </p:cNvSpPr>
          <p:nvPr/>
        </p:nvSpPr>
        <p:spPr bwMode="auto">
          <a:xfrm>
            <a:off x="1662116" y="1819368"/>
            <a:ext cx="7481887" cy="1504766"/>
          </a:xfrm>
          <a:prstGeom prst="rect">
            <a:avLst/>
          </a:prstGeom>
          <a:solidFill>
            <a:schemeClr val="bg2">
              <a:lumMod val="90000"/>
              <a:alpha val="20000"/>
            </a:schemeClr>
          </a:solidFill>
          <a:ln>
            <a:noFill/>
          </a:ln>
          <a:effectLst/>
        </p:spPr>
        <p:txBody>
          <a:bodyPr wrap="none" anchor="ctr"/>
          <a:lstStyle/>
          <a:p>
            <a:endParaRPr lang="zh-CN" altLang="en-US"/>
          </a:p>
        </p:txBody>
      </p:sp>
      <p:sp>
        <p:nvSpPr>
          <p:cNvPr id="3" name="Freeform 34"/>
          <p:cNvSpPr/>
          <p:nvPr/>
        </p:nvSpPr>
        <p:spPr bwMode="auto">
          <a:xfrm>
            <a:off x="2" y="1819368"/>
            <a:ext cx="4103747" cy="1504766"/>
          </a:xfrm>
          <a:custGeom>
            <a:avLst/>
            <a:gdLst/>
            <a:ahLst/>
            <a:cxnLst/>
            <a:rect l="l" t="t" r="r" b="b"/>
            <a:pathLst>
              <a:path w="4103747" h="1504766">
                <a:moveTo>
                  <a:pt x="0" y="0"/>
                </a:moveTo>
                <a:cubicBezTo>
                  <a:pt x="442960" y="0"/>
                  <a:pt x="1380722" y="0"/>
                  <a:pt x="3365993" y="0"/>
                </a:cubicBezTo>
                <a:cubicBezTo>
                  <a:pt x="3759462" y="0"/>
                  <a:pt x="4103747" y="345356"/>
                  <a:pt x="4103747" y="764717"/>
                </a:cubicBezTo>
                <a:cubicBezTo>
                  <a:pt x="4103747" y="1159410"/>
                  <a:pt x="3759462" y="1504766"/>
                  <a:pt x="3365993" y="1504766"/>
                </a:cubicBezTo>
                <a:cubicBezTo>
                  <a:pt x="3365993" y="1504766"/>
                  <a:pt x="3365993" y="1504766"/>
                  <a:pt x="0" y="1504766"/>
                </a:cubicBezTo>
                <a:close/>
              </a:path>
            </a:pathLst>
          </a:custGeom>
          <a:solidFill>
            <a:schemeClr val="accent2"/>
          </a:solidFill>
          <a:ln>
            <a:noFill/>
          </a:ln>
        </p:spPr>
        <p:txBody>
          <a:bodyPr/>
          <a:lstStyle/>
          <a:p>
            <a:endParaRPr lang="zh-CN" altLang="en-US"/>
          </a:p>
        </p:txBody>
      </p:sp>
      <p:sp>
        <p:nvSpPr>
          <p:cNvPr id="4" name="矩形 3"/>
          <p:cNvSpPr/>
          <p:nvPr/>
        </p:nvSpPr>
        <p:spPr>
          <a:xfrm>
            <a:off x="4572560" y="2290447"/>
            <a:ext cx="998991" cy="1015663"/>
          </a:xfrm>
          <a:prstGeom prst="rect">
            <a:avLst/>
          </a:prstGeom>
        </p:spPr>
        <p:txBody>
          <a:bodyPr wrap="none">
            <a:spAutoFit/>
          </a:bodyPr>
          <a:lstStyle/>
          <a:p>
            <a:pPr marL="171450" indent="-171450">
              <a:lnSpc>
                <a:spcPct val="150000"/>
              </a:lnSpc>
              <a:buFont typeface="Wingdings" pitchFamily="2" charset="2"/>
              <a:buChar char="ü"/>
            </a:pPr>
            <a:r>
              <a:rPr lang="zh-CN" altLang="en-US" sz="1000" dirty="0">
                <a:ln w="6350">
                  <a:noFill/>
                </a:ln>
                <a:solidFill>
                  <a:schemeClr val="bg1">
                    <a:lumMod val="50000"/>
                  </a:schemeClr>
                </a:solidFill>
                <a:latin typeface="Impact" pitchFamily="34" charset="0"/>
                <a:ea typeface="微软雅黑" pitchFamily="34" charset="-122"/>
              </a:rPr>
              <a:t>问题评估</a:t>
            </a:r>
            <a:endParaRPr lang="zh-CN" altLang="en-US" sz="1000" dirty="0">
              <a:ln w="6350">
                <a:noFill/>
              </a:ln>
              <a:solidFill>
                <a:schemeClr val="bg1">
                  <a:lumMod val="50000"/>
                </a:schemeClr>
              </a:solidFill>
              <a:latin typeface="Impact" pitchFamily="34" charset="0"/>
              <a:ea typeface="微软雅黑" pitchFamily="34" charset="-122"/>
            </a:endParaRPr>
          </a:p>
          <a:p>
            <a:pPr marL="171450" indent="-171450">
              <a:lnSpc>
                <a:spcPct val="150000"/>
              </a:lnSpc>
              <a:buFont typeface="Wingdings" pitchFamily="2" charset="2"/>
              <a:buChar char="ü"/>
            </a:pPr>
            <a:r>
              <a:rPr lang="zh-CN" altLang="en-US" sz="1000" dirty="0">
                <a:ln w="6350">
                  <a:noFill/>
                </a:ln>
                <a:solidFill>
                  <a:schemeClr val="bg1">
                    <a:lumMod val="50000"/>
                  </a:schemeClr>
                </a:solidFill>
                <a:latin typeface="Impact" pitchFamily="34" charset="0"/>
                <a:ea typeface="微软雅黑" pitchFamily="34" charset="-122"/>
              </a:rPr>
              <a:t>相关对策</a:t>
            </a:r>
            <a:endParaRPr lang="zh-CN" altLang="en-US" sz="1000" dirty="0">
              <a:ln w="6350">
                <a:noFill/>
              </a:ln>
              <a:solidFill>
                <a:schemeClr val="bg1">
                  <a:lumMod val="50000"/>
                </a:schemeClr>
              </a:solidFill>
              <a:latin typeface="Impact" pitchFamily="34" charset="0"/>
              <a:ea typeface="微软雅黑" pitchFamily="34" charset="-122"/>
            </a:endParaRPr>
          </a:p>
          <a:p>
            <a:pPr marL="171450" indent="-171450">
              <a:lnSpc>
                <a:spcPct val="150000"/>
              </a:lnSpc>
              <a:buFont typeface="Wingdings" pitchFamily="2" charset="2"/>
              <a:buChar char="ü"/>
            </a:pPr>
            <a:r>
              <a:rPr lang="zh-CN" altLang="en-US" sz="1000" dirty="0">
                <a:ln w="6350">
                  <a:noFill/>
                </a:ln>
                <a:solidFill>
                  <a:schemeClr val="bg1">
                    <a:lumMod val="50000"/>
                  </a:schemeClr>
                </a:solidFill>
                <a:latin typeface="Impact" pitchFamily="34" charset="0"/>
                <a:ea typeface="微软雅黑" pitchFamily="34" charset="-122"/>
              </a:rPr>
              <a:t>研究总结</a:t>
            </a:r>
            <a:endParaRPr lang="zh-CN" altLang="en-US" sz="1000" dirty="0">
              <a:ln w="6350">
                <a:noFill/>
              </a:ln>
              <a:solidFill>
                <a:schemeClr val="bg1">
                  <a:lumMod val="50000"/>
                </a:schemeClr>
              </a:solidFill>
              <a:latin typeface="Impact" pitchFamily="34" charset="0"/>
              <a:ea typeface="微软雅黑" pitchFamily="34" charset="-122"/>
            </a:endParaRPr>
          </a:p>
          <a:p>
            <a:pPr marL="171450" indent="-171450">
              <a:lnSpc>
                <a:spcPct val="150000"/>
              </a:lnSpc>
              <a:buFont typeface="Wingdings" pitchFamily="2" charset="2"/>
              <a:buChar char="ü"/>
            </a:pPr>
            <a:r>
              <a:rPr lang="zh-CN" altLang="en-US" sz="1000" dirty="0">
                <a:ln w="6350">
                  <a:noFill/>
                </a:ln>
                <a:solidFill>
                  <a:schemeClr val="bg1">
                    <a:lumMod val="50000"/>
                  </a:schemeClr>
                </a:solidFill>
                <a:latin typeface="Impact" pitchFamily="34" charset="0"/>
                <a:ea typeface="微软雅黑" pitchFamily="34" charset="-122"/>
              </a:rPr>
              <a:t>成绩与思考</a:t>
            </a:r>
            <a:endParaRPr lang="zh-CN" altLang="en-US" sz="1000" dirty="0">
              <a:ln w="6350">
                <a:noFill/>
              </a:ln>
              <a:solidFill>
                <a:schemeClr val="bg1">
                  <a:lumMod val="50000"/>
                </a:schemeClr>
              </a:solidFill>
              <a:latin typeface="Impact" pitchFamily="34" charset="0"/>
              <a:ea typeface="微软雅黑" pitchFamily="34" charset="-122"/>
            </a:endParaRPr>
          </a:p>
        </p:txBody>
      </p:sp>
      <p:sp>
        <p:nvSpPr>
          <p:cNvPr id="5" name="矩形 4"/>
          <p:cNvSpPr/>
          <p:nvPr/>
        </p:nvSpPr>
        <p:spPr>
          <a:xfrm>
            <a:off x="4572558" y="1890337"/>
            <a:ext cx="2951770" cy="400110"/>
          </a:xfrm>
          <a:prstGeom prst="rect">
            <a:avLst/>
          </a:prstGeom>
        </p:spPr>
        <p:txBody>
          <a:bodyPr wrap="square">
            <a:spAutoFit/>
          </a:bodyPr>
          <a:lstStyle/>
          <a:p>
            <a:r>
              <a:rPr lang="zh-CN" altLang="en-US" sz="2000" b="1" dirty="0">
                <a:ln w="6350">
                  <a:noFill/>
                </a:ln>
                <a:latin typeface="Impact" pitchFamily="34" charset="0"/>
                <a:ea typeface="微软雅黑" pitchFamily="34" charset="-122"/>
              </a:rPr>
              <a:t>相关建议与论文总结</a:t>
            </a:r>
            <a:endParaRPr lang="zh-CN" altLang="en-US" sz="2000" b="1" dirty="0">
              <a:ln w="6350">
                <a:noFill/>
              </a:ln>
              <a:latin typeface="Impact" pitchFamily="34" charset="0"/>
              <a:ea typeface="微软雅黑" pitchFamily="34" charset="-122"/>
            </a:endParaRPr>
          </a:p>
        </p:txBody>
      </p:sp>
      <p:grpSp>
        <p:nvGrpSpPr>
          <p:cNvPr id="6" name="组合 5"/>
          <p:cNvGrpSpPr/>
          <p:nvPr/>
        </p:nvGrpSpPr>
        <p:grpSpPr>
          <a:xfrm>
            <a:off x="2725702" y="1943452"/>
            <a:ext cx="1279612" cy="1282202"/>
            <a:chOff x="2725702" y="1943451"/>
            <a:chExt cx="1279612" cy="1282202"/>
          </a:xfrm>
        </p:grpSpPr>
        <p:sp>
          <p:nvSpPr>
            <p:cNvPr id="7" name="Oval 35"/>
            <p:cNvSpPr>
              <a:spLocks noChangeArrowheads="1"/>
            </p:cNvSpPr>
            <p:nvPr/>
          </p:nvSpPr>
          <p:spPr bwMode="auto">
            <a:xfrm>
              <a:off x="2725702" y="1943451"/>
              <a:ext cx="1279612" cy="1282202"/>
            </a:xfrm>
            <a:prstGeom prst="ellipse">
              <a:avLst/>
            </a:prstGeom>
            <a:solidFill>
              <a:schemeClr val="bg2"/>
            </a:solidFill>
            <a:ln>
              <a:noFill/>
            </a:ln>
          </p:spPr>
          <p:txBody>
            <a:bodyPr/>
            <a:lstStyle/>
            <a:p>
              <a:endParaRPr lang="zh-CN" altLang="en-US"/>
            </a:p>
          </p:txBody>
        </p:sp>
        <p:sp>
          <p:nvSpPr>
            <p:cNvPr id="8" name="Freeform 9"/>
            <p:cNvSpPr>
              <a:spLocks noEditPoints="1"/>
            </p:cNvSpPr>
            <p:nvPr/>
          </p:nvSpPr>
          <p:spPr bwMode="auto">
            <a:xfrm>
              <a:off x="3092898" y="2389605"/>
              <a:ext cx="557090" cy="362986"/>
            </a:xfrm>
            <a:custGeom>
              <a:avLst/>
              <a:gdLst>
                <a:gd name="T0" fmla="*/ 58 w 215"/>
                <a:gd name="T1" fmla="*/ 83 h 140"/>
                <a:gd name="T2" fmla="*/ 58 w 215"/>
                <a:gd name="T3" fmla="*/ 91 h 140"/>
                <a:gd name="T4" fmla="*/ 161 w 215"/>
                <a:gd name="T5" fmla="*/ 87 h 140"/>
                <a:gd name="T6" fmla="*/ 58 w 215"/>
                <a:gd name="T7" fmla="*/ 73 h 140"/>
                <a:gd name="T8" fmla="*/ 98 w 215"/>
                <a:gd name="T9" fmla="*/ 73 h 140"/>
                <a:gd name="T10" fmla="*/ 102 w 215"/>
                <a:gd name="T11" fmla="*/ 34 h 140"/>
                <a:gd name="T12" fmla="*/ 58 w 215"/>
                <a:gd name="T13" fmla="*/ 30 h 140"/>
                <a:gd name="T14" fmla="*/ 54 w 215"/>
                <a:gd name="T15" fmla="*/ 69 h 140"/>
                <a:gd name="T16" fmla="*/ 63 w 215"/>
                <a:gd name="T17" fmla="*/ 38 h 140"/>
                <a:gd name="T18" fmla="*/ 94 w 215"/>
                <a:gd name="T19" fmla="*/ 38 h 140"/>
                <a:gd name="T20" fmla="*/ 63 w 215"/>
                <a:gd name="T21" fmla="*/ 65 h 140"/>
                <a:gd name="T22" fmla="*/ 27 w 215"/>
                <a:gd name="T23" fmla="*/ 121 h 140"/>
                <a:gd name="T24" fmla="*/ 189 w 215"/>
                <a:gd name="T25" fmla="*/ 121 h 140"/>
                <a:gd name="T26" fmla="*/ 196 w 215"/>
                <a:gd name="T27" fmla="*/ 7 h 140"/>
                <a:gd name="T28" fmla="*/ 27 w 215"/>
                <a:gd name="T29" fmla="*/ 0 h 140"/>
                <a:gd name="T30" fmla="*/ 20 w 215"/>
                <a:gd name="T31" fmla="*/ 114 h 140"/>
                <a:gd name="T32" fmla="*/ 33 w 215"/>
                <a:gd name="T33" fmla="*/ 13 h 140"/>
                <a:gd name="T34" fmla="*/ 182 w 215"/>
                <a:gd name="T35" fmla="*/ 13 h 140"/>
                <a:gd name="T36" fmla="*/ 33 w 215"/>
                <a:gd name="T37" fmla="*/ 107 h 140"/>
                <a:gd name="T38" fmla="*/ 157 w 215"/>
                <a:gd name="T39" fmla="*/ 48 h 140"/>
                <a:gd name="T40" fmla="*/ 111 w 215"/>
                <a:gd name="T41" fmla="*/ 48 h 140"/>
                <a:gd name="T42" fmla="*/ 111 w 215"/>
                <a:gd name="T43" fmla="*/ 56 h 140"/>
                <a:gd name="T44" fmla="*/ 161 w 215"/>
                <a:gd name="T45" fmla="*/ 52 h 140"/>
                <a:gd name="T46" fmla="*/ 157 w 215"/>
                <a:gd name="T47" fmla="*/ 65 h 140"/>
                <a:gd name="T48" fmla="*/ 111 w 215"/>
                <a:gd name="T49" fmla="*/ 65 h 140"/>
                <a:gd name="T50" fmla="*/ 111 w 215"/>
                <a:gd name="T51" fmla="*/ 73 h 140"/>
                <a:gd name="T52" fmla="*/ 161 w 215"/>
                <a:gd name="T53" fmla="*/ 69 h 140"/>
                <a:gd name="T54" fmla="*/ 157 w 215"/>
                <a:gd name="T55" fmla="*/ 30 h 140"/>
                <a:gd name="T56" fmla="*/ 111 w 215"/>
                <a:gd name="T57" fmla="*/ 30 h 140"/>
                <a:gd name="T58" fmla="*/ 111 w 215"/>
                <a:gd name="T59" fmla="*/ 38 h 140"/>
                <a:gd name="T60" fmla="*/ 161 w 215"/>
                <a:gd name="T61" fmla="*/ 34 h 140"/>
                <a:gd name="T62" fmla="*/ 209 w 215"/>
                <a:gd name="T63" fmla="*/ 127 h 140"/>
                <a:gd name="T64" fmla="*/ 7 w 215"/>
                <a:gd name="T65" fmla="*/ 127 h 140"/>
                <a:gd name="T66" fmla="*/ 7 w 215"/>
                <a:gd name="T67" fmla="*/ 140 h 140"/>
                <a:gd name="T68" fmla="*/ 215 w 215"/>
                <a:gd name="T69" fmla="*/ 134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15" h="140">
                  <a:moveTo>
                    <a:pt x="157" y="83"/>
                  </a:moveTo>
                  <a:cubicBezTo>
                    <a:pt x="58" y="83"/>
                    <a:pt x="58" y="83"/>
                    <a:pt x="58" y="83"/>
                  </a:cubicBezTo>
                  <a:cubicBezTo>
                    <a:pt x="56" y="83"/>
                    <a:pt x="54" y="84"/>
                    <a:pt x="54" y="87"/>
                  </a:cubicBezTo>
                  <a:cubicBezTo>
                    <a:pt x="54" y="89"/>
                    <a:pt x="56" y="91"/>
                    <a:pt x="58" y="91"/>
                  </a:cubicBezTo>
                  <a:cubicBezTo>
                    <a:pt x="157" y="91"/>
                    <a:pt x="157" y="91"/>
                    <a:pt x="157" y="91"/>
                  </a:cubicBezTo>
                  <a:cubicBezTo>
                    <a:pt x="159" y="91"/>
                    <a:pt x="161" y="89"/>
                    <a:pt x="161" y="87"/>
                  </a:cubicBezTo>
                  <a:cubicBezTo>
                    <a:pt x="161" y="84"/>
                    <a:pt x="159" y="83"/>
                    <a:pt x="157" y="83"/>
                  </a:cubicBezTo>
                  <a:close/>
                  <a:moveTo>
                    <a:pt x="58" y="73"/>
                  </a:moveTo>
                  <a:cubicBezTo>
                    <a:pt x="58" y="73"/>
                    <a:pt x="58" y="73"/>
                    <a:pt x="58" y="73"/>
                  </a:cubicBezTo>
                  <a:cubicBezTo>
                    <a:pt x="98" y="73"/>
                    <a:pt x="98" y="73"/>
                    <a:pt x="98" y="73"/>
                  </a:cubicBezTo>
                  <a:cubicBezTo>
                    <a:pt x="100" y="73"/>
                    <a:pt x="102" y="71"/>
                    <a:pt x="102" y="69"/>
                  </a:cubicBezTo>
                  <a:cubicBezTo>
                    <a:pt x="102" y="34"/>
                    <a:pt x="102" y="34"/>
                    <a:pt x="102" y="34"/>
                  </a:cubicBezTo>
                  <a:cubicBezTo>
                    <a:pt x="102" y="32"/>
                    <a:pt x="100" y="30"/>
                    <a:pt x="98" y="30"/>
                  </a:cubicBezTo>
                  <a:cubicBezTo>
                    <a:pt x="58" y="30"/>
                    <a:pt x="58" y="30"/>
                    <a:pt x="58" y="30"/>
                  </a:cubicBezTo>
                  <a:cubicBezTo>
                    <a:pt x="56" y="30"/>
                    <a:pt x="54" y="32"/>
                    <a:pt x="54" y="34"/>
                  </a:cubicBezTo>
                  <a:cubicBezTo>
                    <a:pt x="54" y="69"/>
                    <a:pt x="54" y="69"/>
                    <a:pt x="54" y="69"/>
                  </a:cubicBezTo>
                  <a:cubicBezTo>
                    <a:pt x="54" y="71"/>
                    <a:pt x="56" y="73"/>
                    <a:pt x="58" y="73"/>
                  </a:cubicBezTo>
                  <a:close/>
                  <a:moveTo>
                    <a:pt x="63" y="38"/>
                  </a:moveTo>
                  <a:cubicBezTo>
                    <a:pt x="63" y="38"/>
                    <a:pt x="63" y="38"/>
                    <a:pt x="63" y="38"/>
                  </a:cubicBezTo>
                  <a:cubicBezTo>
                    <a:pt x="94" y="38"/>
                    <a:pt x="94" y="38"/>
                    <a:pt x="94" y="38"/>
                  </a:cubicBezTo>
                  <a:cubicBezTo>
                    <a:pt x="94" y="65"/>
                    <a:pt x="94" y="65"/>
                    <a:pt x="94" y="65"/>
                  </a:cubicBezTo>
                  <a:cubicBezTo>
                    <a:pt x="63" y="65"/>
                    <a:pt x="63" y="65"/>
                    <a:pt x="63" y="65"/>
                  </a:cubicBezTo>
                  <a:cubicBezTo>
                    <a:pt x="63" y="38"/>
                    <a:pt x="63" y="38"/>
                    <a:pt x="63" y="38"/>
                  </a:cubicBezTo>
                  <a:close/>
                  <a:moveTo>
                    <a:pt x="27" y="121"/>
                  </a:moveTo>
                  <a:cubicBezTo>
                    <a:pt x="27" y="121"/>
                    <a:pt x="27" y="121"/>
                    <a:pt x="27" y="121"/>
                  </a:cubicBezTo>
                  <a:cubicBezTo>
                    <a:pt x="189" y="121"/>
                    <a:pt x="189" y="121"/>
                    <a:pt x="189" y="121"/>
                  </a:cubicBezTo>
                  <a:cubicBezTo>
                    <a:pt x="193" y="121"/>
                    <a:pt x="196" y="118"/>
                    <a:pt x="196" y="114"/>
                  </a:cubicBezTo>
                  <a:cubicBezTo>
                    <a:pt x="196" y="7"/>
                    <a:pt x="196" y="7"/>
                    <a:pt x="196" y="7"/>
                  </a:cubicBezTo>
                  <a:cubicBezTo>
                    <a:pt x="196" y="3"/>
                    <a:pt x="193" y="0"/>
                    <a:pt x="189" y="0"/>
                  </a:cubicBezTo>
                  <a:cubicBezTo>
                    <a:pt x="27" y="0"/>
                    <a:pt x="27" y="0"/>
                    <a:pt x="27" y="0"/>
                  </a:cubicBezTo>
                  <a:cubicBezTo>
                    <a:pt x="23" y="0"/>
                    <a:pt x="20" y="3"/>
                    <a:pt x="20" y="7"/>
                  </a:cubicBezTo>
                  <a:cubicBezTo>
                    <a:pt x="20" y="114"/>
                    <a:pt x="20" y="114"/>
                    <a:pt x="20" y="114"/>
                  </a:cubicBezTo>
                  <a:cubicBezTo>
                    <a:pt x="20" y="118"/>
                    <a:pt x="23" y="121"/>
                    <a:pt x="27" y="121"/>
                  </a:cubicBezTo>
                  <a:close/>
                  <a:moveTo>
                    <a:pt x="33" y="13"/>
                  </a:moveTo>
                  <a:cubicBezTo>
                    <a:pt x="33" y="13"/>
                    <a:pt x="33" y="13"/>
                    <a:pt x="33" y="13"/>
                  </a:cubicBezTo>
                  <a:cubicBezTo>
                    <a:pt x="182" y="13"/>
                    <a:pt x="182" y="13"/>
                    <a:pt x="182" y="13"/>
                  </a:cubicBezTo>
                  <a:cubicBezTo>
                    <a:pt x="182" y="107"/>
                    <a:pt x="182" y="107"/>
                    <a:pt x="182" y="107"/>
                  </a:cubicBezTo>
                  <a:cubicBezTo>
                    <a:pt x="33" y="107"/>
                    <a:pt x="33" y="107"/>
                    <a:pt x="33" y="107"/>
                  </a:cubicBezTo>
                  <a:cubicBezTo>
                    <a:pt x="33" y="13"/>
                    <a:pt x="33" y="13"/>
                    <a:pt x="33" y="13"/>
                  </a:cubicBezTo>
                  <a:close/>
                  <a:moveTo>
                    <a:pt x="157" y="48"/>
                  </a:moveTo>
                  <a:cubicBezTo>
                    <a:pt x="157" y="48"/>
                    <a:pt x="157" y="48"/>
                    <a:pt x="157" y="48"/>
                  </a:cubicBezTo>
                  <a:cubicBezTo>
                    <a:pt x="111" y="48"/>
                    <a:pt x="111" y="48"/>
                    <a:pt x="111" y="48"/>
                  </a:cubicBezTo>
                  <a:cubicBezTo>
                    <a:pt x="108" y="48"/>
                    <a:pt x="107" y="49"/>
                    <a:pt x="107" y="52"/>
                  </a:cubicBezTo>
                  <a:cubicBezTo>
                    <a:pt x="107" y="54"/>
                    <a:pt x="108" y="56"/>
                    <a:pt x="111" y="56"/>
                  </a:cubicBezTo>
                  <a:cubicBezTo>
                    <a:pt x="157" y="56"/>
                    <a:pt x="157" y="56"/>
                    <a:pt x="157" y="56"/>
                  </a:cubicBezTo>
                  <a:cubicBezTo>
                    <a:pt x="159" y="56"/>
                    <a:pt x="161" y="54"/>
                    <a:pt x="161" y="52"/>
                  </a:cubicBezTo>
                  <a:cubicBezTo>
                    <a:pt x="161" y="49"/>
                    <a:pt x="159" y="48"/>
                    <a:pt x="157" y="48"/>
                  </a:cubicBezTo>
                  <a:close/>
                  <a:moveTo>
                    <a:pt x="157" y="65"/>
                  </a:moveTo>
                  <a:cubicBezTo>
                    <a:pt x="157" y="65"/>
                    <a:pt x="157" y="65"/>
                    <a:pt x="157" y="65"/>
                  </a:cubicBezTo>
                  <a:cubicBezTo>
                    <a:pt x="111" y="65"/>
                    <a:pt x="111" y="65"/>
                    <a:pt x="111" y="65"/>
                  </a:cubicBezTo>
                  <a:cubicBezTo>
                    <a:pt x="108" y="65"/>
                    <a:pt x="107" y="67"/>
                    <a:pt x="107" y="69"/>
                  </a:cubicBezTo>
                  <a:cubicBezTo>
                    <a:pt x="107" y="71"/>
                    <a:pt x="108" y="73"/>
                    <a:pt x="111" y="73"/>
                  </a:cubicBezTo>
                  <a:cubicBezTo>
                    <a:pt x="157" y="73"/>
                    <a:pt x="157" y="73"/>
                    <a:pt x="157" y="73"/>
                  </a:cubicBezTo>
                  <a:cubicBezTo>
                    <a:pt x="159" y="73"/>
                    <a:pt x="161" y="71"/>
                    <a:pt x="161" y="69"/>
                  </a:cubicBezTo>
                  <a:cubicBezTo>
                    <a:pt x="161" y="67"/>
                    <a:pt x="159" y="65"/>
                    <a:pt x="157" y="65"/>
                  </a:cubicBezTo>
                  <a:close/>
                  <a:moveTo>
                    <a:pt x="157" y="30"/>
                  </a:moveTo>
                  <a:cubicBezTo>
                    <a:pt x="157" y="30"/>
                    <a:pt x="157" y="30"/>
                    <a:pt x="157" y="30"/>
                  </a:cubicBezTo>
                  <a:cubicBezTo>
                    <a:pt x="111" y="30"/>
                    <a:pt x="111" y="30"/>
                    <a:pt x="111" y="30"/>
                  </a:cubicBezTo>
                  <a:cubicBezTo>
                    <a:pt x="108" y="30"/>
                    <a:pt x="107" y="32"/>
                    <a:pt x="107" y="34"/>
                  </a:cubicBezTo>
                  <a:cubicBezTo>
                    <a:pt x="107" y="37"/>
                    <a:pt x="108" y="38"/>
                    <a:pt x="111" y="38"/>
                  </a:cubicBezTo>
                  <a:cubicBezTo>
                    <a:pt x="157" y="38"/>
                    <a:pt x="157" y="38"/>
                    <a:pt x="157" y="38"/>
                  </a:cubicBezTo>
                  <a:cubicBezTo>
                    <a:pt x="159" y="38"/>
                    <a:pt x="161" y="37"/>
                    <a:pt x="161" y="34"/>
                  </a:cubicBezTo>
                  <a:cubicBezTo>
                    <a:pt x="161" y="32"/>
                    <a:pt x="159" y="30"/>
                    <a:pt x="157" y="30"/>
                  </a:cubicBezTo>
                  <a:close/>
                  <a:moveTo>
                    <a:pt x="209" y="127"/>
                  </a:moveTo>
                  <a:cubicBezTo>
                    <a:pt x="209" y="127"/>
                    <a:pt x="209" y="127"/>
                    <a:pt x="209" y="127"/>
                  </a:cubicBezTo>
                  <a:cubicBezTo>
                    <a:pt x="7" y="127"/>
                    <a:pt x="7" y="127"/>
                    <a:pt x="7" y="127"/>
                  </a:cubicBezTo>
                  <a:cubicBezTo>
                    <a:pt x="3" y="127"/>
                    <a:pt x="0" y="130"/>
                    <a:pt x="0" y="134"/>
                  </a:cubicBezTo>
                  <a:cubicBezTo>
                    <a:pt x="0" y="137"/>
                    <a:pt x="3" y="140"/>
                    <a:pt x="7" y="140"/>
                  </a:cubicBezTo>
                  <a:cubicBezTo>
                    <a:pt x="209" y="140"/>
                    <a:pt x="209" y="140"/>
                    <a:pt x="209" y="140"/>
                  </a:cubicBezTo>
                  <a:cubicBezTo>
                    <a:pt x="212" y="140"/>
                    <a:pt x="215" y="137"/>
                    <a:pt x="215" y="134"/>
                  </a:cubicBezTo>
                  <a:cubicBezTo>
                    <a:pt x="215" y="130"/>
                    <a:pt x="212" y="127"/>
                    <a:pt x="209" y="127"/>
                  </a:cubicBezTo>
                  <a:close/>
                </a:path>
              </a:pathLst>
            </a:custGeom>
            <a:solidFill>
              <a:srgbClr val="FF9101"/>
            </a:solidFill>
            <a:ln>
              <a:noFill/>
            </a:ln>
          </p:spPr>
          <p:txBody>
            <a:bodyPr vert="horz" wrap="square" lIns="91440" tIns="45720" rIns="91440" bIns="45720" numCol="1" anchor="t" anchorCtr="0" compatLnSpc="1"/>
            <a:lstStyle/>
            <a:p>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2500" advTm="0">
        <p:checker/>
      </p:transition>
    </mc:Choice>
    <mc:Fallback>
      <p:transition spd="slow" advTm="0">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1000"/>
                                        <p:tgtEl>
                                          <p:spTgt spid="5"/>
                                        </p:tgtEl>
                                      </p:cBhvr>
                                    </p:animEffect>
                                    <p:anim calcmode="lin" valueType="num">
                                      <p:cBhvr>
                                        <p:cTn id="26" dur="1000" fill="hold"/>
                                        <p:tgtEl>
                                          <p:spTgt spid="5"/>
                                        </p:tgtEl>
                                        <p:attrNameLst>
                                          <p:attrName>ppt_x</p:attrName>
                                        </p:attrNameLst>
                                      </p:cBhvr>
                                      <p:tavLst>
                                        <p:tav tm="0">
                                          <p:val>
                                            <p:strVal val="#ppt_x"/>
                                          </p:val>
                                        </p:tav>
                                        <p:tav tm="100000">
                                          <p:val>
                                            <p:strVal val="#ppt_x"/>
                                          </p:val>
                                        </p:tav>
                                      </p:tavLst>
                                    </p:anim>
                                    <p:anim calcmode="lin" valueType="num">
                                      <p:cBhvr>
                                        <p:cTn id="27" dur="1000" fill="hold"/>
                                        <p:tgtEl>
                                          <p:spTgt spid="5"/>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anim calcmode="lin" valueType="num">
                                      <p:cBhvr>
                                        <p:cTn id="31" dur="1000" fill="hold"/>
                                        <p:tgtEl>
                                          <p:spTgt spid="4"/>
                                        </p:tgtEl>
                                        <p:attrNameLst>
                                          <p:attrName>ppt_x</p:attrName>
                                        </p:attrNameLst>
                                      </p:cBhvr>
                                      <p:tavLst>
                                        <p:tav tm="0">
                                          <p:val>
                                            <p:strVal val="#ppt_x"/>
                                          </p:val>
                                        </p:tav>
                                        <p:tav tm="100000">
                                          <p:val>
                                            <p:strVal val="#ppt_x"/>
                                          </p:val>
                                        </p:tav>
                                      </p:tavLst>
                                    </p:anim>
                                    <p:anim calcmode="lin" valueType="num">
                                      <p:cBhvr>
                                        <p:cTn id="3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2"/>
          <p:cNvSpPr txBox="1">
            <a:spLocks noChangeArrowheads="1"/>
          </p:cNvSpPr>
          <p:nvPr/>
        </p:nvSpPr>
        <p:spPr bwMode="auto">
          <a:xfrm>
            <a:off x="3787170" y="290122"/>
            <a:ext cx="156966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zh-CN" altLang="en-US" b="1" dirty="0" smtClean="0">
                <a:solidFill>
                  <a:schemeClr val="bg1">
                    <a:lumMod val="50000"/>
                  </a:schemeClr>
                </a:solidFill>
              </a:rPr>
              <a:t>此处添加</a:t>
            </a:r>
            <a:r>
              <a:rPr lang="zh-CN" altLang="en-US" b="1" dirty="0" smtClean="0">
                <a:solidFill>
                  <a:schemeClr val="accent2"/>
                </a:solidFill>
              </a:rPr>
              <a:t>标题文本</a:t>
            </a:r>
            <a:endParaRPr lang="en-US" altLang="zh-CN" b="1" dirty="0">
              <a:solidFill>
                <a:schemeClr val="accent2"/>
              </a:solidFill>
            </a:endParaRPr>
          </a:p>
        </p:txBody>
      </p:sp>
      <p:sp>
        <p:nvSpPr>
          <p:cNvPr id="3" name="Text Box 43"/>
          <p:cNvSpPr txBox="1">
            <a:spLocks noChangeArrowheads="1"/>
          </p:cNvSpPr>
          <p:nvPr/>
        </p:nvSpPr>
        <p:spPr bwMode="auto">
          <a:xfrm>
            <a:off x="3666844" y="567934"/>
            <a:ext cx="180209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en-US" altLang="zh-CN" sz="800" dirty="0">
                <a:solidFill>
                  <a:schemeClr val="bg1">
                    <a:lumMod val="50000"/>
                  </a:schemeClr>
                </a:solidFill>
              </a:rPr>
              <a:t>This is a good space for a short subtitle</a:t>
            </a:r>
            <a:endParaRPr lang="en-US" altLang="zh-CN" sz="800" dirty="0">
              <a:solidFill>
                <a:schemeClr val="bg1">
                  <a:lumMod val="50000"/>
                </a:schemeClr>
              </a:solidFill>
            </a:endParaRPr>
          </a:p>
        </p:txBody>
      </p:sp>
      <p:cxnSp>
        <p:nvCxnSpPr>
          <p:cNvPr id="4" name="直接连接符 3"/>
          <p:cNvCxnSpPr/>
          <p:nvPr/>
        </p:nvCxnSpPr>
        <p:spPr>
          <a:xfrm>
            <a:off x="4226801" y="837031"/>
            <a:ext cx="69039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10"/>
          <p:cNvGrpSpPr/>
          <p:nvPr/>
        </p:nvGrpSpPr>
        <p:grpSpPr bwMode="auto">
          <a:xfrm>
            <a:off x="3306121" y="1287119"/>
            <a:ext cx="1080419" cy="1796709"/>
            <a:chOff x="0" y="0"/>
            <a:chExt cx="1081794" cy="1800000"/>
          </a:xfrm>
          <a:solidFill>
            <a:srgbClr val="5B9BD5"/>
          </a:solidFill>
        </p:grpSpPr>
        <p:sp>
          <p:nvSpPr>
            <p:cNvPr id="6" name="矩形 38"/>
            <p:cNvSpPr>
              <a:spLocks noChangeArrowheads="1"/>
            </p:cNvSpPr>
            <p:nvPr/>
          </p:nvSpPr>
          <p:spPr bwMode="auto">
            <a:xfrm rot="2700000">
              <a:off x="-259117" y="891000"/>
              <a:ext cx="1800000" cy="18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zh-CN" altLang="zh-CN" sz="1725">
                <a:latin typeface="+mn-ea"/>
                <a:cs typeface="+mn-ea"/>
                <a:sym typeface="微软雅黑" pitchFamily="34" charset="-122"/>
              </a:endParaRPr>
            </a:p>
          </p:txBody>
        </p:sp>
        <p:sp>
          <p:nvSpPr>
            <p:cNvPr id="7" name="矩形 39"/>
            <p:cNvSpPr>
              <a:spLocks noChangeArrowheads="1"/>
            </p:cNvSpPr>
            <p:nvPr/>
          </p:nvSpPr>
          <p:spPr bwMode="auto">
            <a:xfrm>
              <a:off x="1794" y="257240"/>
              <a:ext cx="1080000" cy="18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zh-CN" altLang="zh-CN" sz="1725">
                <a:latin typeface="+mn-ea"/>
                <a:cs typeface="+mn-ea"/>
                <a:sym typeface="微软雅黑" pitchFamily="34" charset="-122"/>
              </a:endParaRPr>
            </a:p>
          </p:txBody>
        </p:sp>
        <p:sp>
          <p:nvSpPr>
            <p:cNvPr id="8" name="矩形 40"/>
            <p:cNvSpPr>
              <a:spLocks noChangeArrowheads="1"/>
            </p:cNvSpPr>
            <p:nvPr/>
          </p:nvSpPr>
          <p:spPr bwMode="auto">
            <a:xfrm rot="5400000">
              <a:off x="-531000" y="797240"/>
              <a:ext cx="1080000" cy="18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zh-CN" altLang="zh-CN" sz="1725">
                <a:latin typeface="+mn-ea"/>
                <a:cs typeface="+mn-ea"/>
                <a:sym typeface="微软雅黑" pitchFamily="34" charset="-122"/>
              </a:endParaRPr>
            </a:p>
          </p:txBody>
        </p:sp>
      </p:grpSp>
      <p:grpSp>
        <p:nvGrpSpPr>
          <p:cNvPr id="9" name="Group 14"/>
          <p:cNvGrpSpPr/>
          <p:nvPr/>
        </p:nvGrpSpPr>
        <p:grpSpPr bwMode="auto">
          <a:xfrm flipH="1">
            <a:off x="4923582" y="1287119"/>
            <a:ext cx="1080419" cy="1796709"/>
            <a:chOff x="0" y="0"/>
            <a:chExt cx="1081794" cy="1800000"/>
          </a:xfrm>
          <a:solidFill>
            <a:srgbClr val="5B9BD5"/>
          </a:solidFill>
        </p:grpSpPr>
        <p:sp>
          <p:nvSpPr>
            <p:cNvPr id="10" name="矩形 43"/>
            <p:cNvSpPr>
              <a:spLocks noChangeArrowheads="1"/>
            </p:cNvSpPr>
            <p:nvPr/>
          </p:nvSpPr>
          <p:spPr bwMode="auto">
            <a:xfrm rot="2700000">
              <a:off x="-259117" y="891000"/>
              <a:ext cx="1800000" cy="18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zh-CN" altLang="zh-CN" sz="1725">
                <a:latin typeface="+mn-ea"/>
                <a:cs typeface="+mn-ea"/>
                <a:sym typeface="微软雅黑" pitchFamily="34" charset="-122"/>
              </a:endParaRPr>
            </a:p>
          </p:txBody>
        </p:sp>
        <p:sp>
          <p:nvSpPr>
            <p:cNvPr id="11" name="矩形 44"/>
            <p:cNvSpPr>
              <a:spLocks noChangeArrowheads="1"/>
            </p:cNvSpPr>
            <p:nvPr/>
          </p:nvSpPr>
          <p:spPr bwMode="auto">
            <a:xfrm>
              <a:off x="1794" y="257240"/>
              <a:ext cx="1080000" cy="18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zh-CN" altLang="zh-CN" sz="1725">
                <a:latin typeface="+mn-ea"/>
                <a:cs typeface="+mn-ea"/>
                <a:sym typeface="微软雅黑" pitchFamily="34" charset="-122"/>
              </a:endParaRPr>
            </a:p>
          </p:txBody>
        </p:sp>
        <p:sp>
          <p:nvSpPr>
            <p:cNvPr id="12" name="矩形 45"/>
            <p:cNvSpPr>
              <a:spLocks noChangeArrowheads="1"/>
            </p:cNvSpPr>
            <p:nvPr/>
          </p:nvSpPr>
          <p:spPr bwMode="auto">
            <a:xfrm rot="5400000">
              <a:off x="-531000" y="797240"/>
              <a:ext cx="1080000" cy="18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zh-CN" altLang="zh-CN" sz="1725">
                <a:latin typeface="+mn-ea"/>
                <a:cs typeface="+mn-ea"/>
                <a:sym typeface="微软雅黑" pitchFamily="34" charset="-122"/>
              </a:endParaRPr>
            </a:p>
          </p:txBody>
        </p:sp>
      </p:grpSp>
      <p:grpSp>
        <p:nvGrpSpPr>
          <p:cNvPr id="13" name="Group 18"/>
          <p:cNvGrpSpPr/>
          <p:nvPr/>
        </p:nvGrpSpPr>
        <p:grpSpPr bwMode="auto">
          <a:xfrm>
            <a:off x="888688" y="1540670"/>
            <a:ext cx="2355941" cy="1186815"/>
            <a:chOff x="0" y="0"/>
            <a:chExt cx="2361131" cy="1189411"/>
          </a:xfrm>
        </p:grpSpPr>
        <p:grpSp>
          <p:nvGrpSpPr>
            <p:cNvPr id="14" name="Group 19"/>
            <p:cNvGrpSpPr/>
            <p:nvPr/>
          </p:nvGrpSpPr>
          <p:grpSpPr bwMode="auto">
            <a:xfrm>
              <a:off x="1899403" y="0"/>
              <a:ext cx="360314" cy="360356"/>
              <a:chOff x="-510" y="0"/>
              <a:chExt cx="360314" cy="360356"/>
            </a:xfrm>
          </p:grpSpPr>
          <p:sp>
            <p:nvSpPr>
              <p:cNvPr id="16" name="矩形 56"/>
              <p:cNvSpPr>
                <a:spLocks noChangeArrowheads="1"/>
              </p:cNvSpPr>
              <p:nvPr/>
            </p:nvSpPr>
            <p:spPr bwMode="auto">
              <a:xfrm>
                <a:off x="-510" y="0"/>
                <a:ext cx="360314" cy="360356"/>
              </a:xfrm>
              <a:prstGeom prst="rect">
                <a:avLst/>
              </a:prstGeom>
              <a:solidFill>
                <a:srgbClr val="5B9BD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zh-CN" altLang="zh-CN" sz="1725">
                  <a:latin typeface="+mn-ea"/>
                  <a:cs typeface="+mn-ea"/>
                  <a:sym typeface="微软雅黑" pitchFamily="34" charset="-122"/>
                </a:endParaRPr>
              </a:p>
            </p:txBody>
          </p:sp>
          <p:sp>
            <p:nvSpPr>
              <p:cNvPr id="17" name="文本框 57"/>
              <p:cNvSpPr>
                <a:spLocks noChangeArrowheads="1"/>
              </p:cNvSpPr>
              <p:nvPr/>
            </p:nvSpPr>
            <p:spPr bwMode="auto">
              <a:xfrm>
                <a:off x="53599" y="0"/>
                <a:ext cx="287891" cy="338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defRPr/>
                </a:pPr>
                <a:r>
                  <a:rPr lang="en-US" altLang="zh-CN" sz="1595" dirty="0">
                    <a:solidFill>
                      <a:schemeClr val="bg1"/>
                    </a:solidFill>
                    <a:latin typeface="+mn-ea"/>
                    <a:cs typeface="+mn-ea"/>
                    <a:sym typeface="微软雅黑" pitchFamily="34" charset="-122"/>
                  </a:rPr>
                  <a:t>1</a:t>
                </a:r>
                <a:endParaRPr lang="zh-CN" altLang="en-US" sz="1595" dirty="0">
                  <a:solidFill>
                    <a:schemeClr val="bg1"/>
                  </a:solidFill>
                  <a:latin typeface="+mn-ea"/>
                  <a:cs typeface="+mn-ea"/>
                  <a:sym typeface="微软雅黑" pitchFamily="34" charset="-122"/>
                </a:endParaRPr>
              </a:p>
            </p:txBody>
          </p:sp>
        </p:grpSp>
        <p:sp>
          <p:nvSpPr>
            <p:cNvPr id="15" name="矩形 59"/>
            <p:cNvSpPr>
              <a:spLocks noChangeArrowheads="1"/>
            </p:cNvSpPr>
            <p:nvPr/>
          </p:nvSpPr>
          <p:spPr bwMode="auto">
            <a:xfrm>
              <a:off x="0" y="375103"/>
              <a:ext cx="2361131" cy="814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30000"/>
                </a:lnSpc>
              </a:pPr>
              <a:r>
                <a:rPr lang="zh-CN" altLang="en-US" sz="900" kern="3000" spc="23" dirty="0">
                  <a:solidFill>
                    <a:schemeClr val="tx1">
                      <a:lumMod val="50000"/>
                      <a:lumOff val="50000"/>
                    </a:schemeClr>
                  </a:solidFill>
                  <a:latin typeface="+mj-ea"/>
                  <a:ea typeface="+mj-ea"/>
                </a:rPr>
                <a:t>文字内容需概括精炼，建议与标题相关并符合整体语言风格，语言描述尽量简洁生动。单击此处添加文本内容，语言描述尽量简洁生动</a:t>
              </a:r>
              <a:endParaRPr lang="zh-CN" altLang="zh-CN" sz="900" kern="3000" spc="23" dirty="0">
                <a:solidFill>
                  <a:schemeClr val="tx1">
                    <a:lumMod val="50000"/>
                    <a:lumOff val="50000"/>
                  </a:schemeClr>
                </a:solidFill>
                <a:latin typeface="+mj-ea"/>
                <a:ea typeface="+mj-ea"/>
              </a:endParaRPr>
            </a:p>
          </p:txBody>
        </p:sp>
      </p:grpSp>
      <p:grpSp>
        <p:nvGrpSpPr>
          <p:cNvPr id="18" name="Group 23"/>
          <p:cNvGrpSpPr/>
          <p:nvPr/>
        </p:nvGrpSpPr>
        <p:grpSpPr bwMode="auto">
          <a:xfrm flipV="1">
            <a:off x="3312458" y="2675051"/>
            <a:ext cx="1080419" cy="1796709"/>
            <a:chOff x="0" y="0"/>
            <a:chExt cx="1081794" cy="1800000"/>
          </a:xfrm>
          <a:solidFill>
            <a:srgbClr val="5B9BD5"/>
          </a:solidFill>
        </p:grpSpPr>
        <p:sp>
          <p:nvSpPr>
            <p:cNvPr id="19" name="矩形 61"/>
            <p:cNvSpPr>
              <a:spLocks noChangeArrowheads="1"/>
            </p:cNvSpPr>
            <p:nvPr/>
          </p:nvSpPr>
          <p:spPr bwMode="auto">
            <a:xfrm rot="2700000">
              <a:off x="-259117" y="891000"/>
              <a:ext cx="1800000" cy="18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zh-CN" altLang="zh-CN" sz="1725">
                <a:latin typeface="+mn-ea"/>
                <a:cs typeface="+mn-ea"/>
                <a:sym typeface="微软雅黑" pitchFamily="34" charset="-122"/>
              </a:endParaRPr>
            </a:p>
          </p:txBody>
        </p:sp>
        <p:sp>
          <p:nvSpPr>
            <p:cNvPr id="20" name="矩形 62"/>
            <p:cNvSpPr>
              <a:spLocks noChangeArrowheads="1"/>
            </p:cNvSpPr>
            <p:nvPr/>
          </p:nvSpPr>
          <p:spPr bwMode="auto">
            <a:xfrm>
              <a:off x="1794" y="257240"/>
              <a:ext cx="1080000" cy="18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zh-CN" altLang="zh-CN" sz="1725">
                <a:latin typeface="+mn-ea"/>
                <a:cs typeface="+mn-ea"/>
                <a:sym typeface="微软雅黑" pitchFamily="34" charset="-122"/>
              </a:endParaRPr>
            </a:p>
          </p:txBody>
        </p:sp>
        <p:sp>
          <p:nvSpPr>
            <p:cNvPr id="21" name="矩形 63"/>
            <p:cNvSpPr>
              <a:spLocks noChangeArrowheads="1"/>
            </p:cNvSpPr>
            <p:nvPr/>
          </p:nvSpPr>
          <p:spPr bwMode="auto">
            <a:xfrm rot="5400000">
              <a:off x="-531000" y="797240"/>
              <a:ext cx="1080000" cy="18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zh-CN" altLang="zh-CN" sz="1725">
                <a:latin typeface="+mn-ea"/>
                <a:cs typeface="+mn-ea"/>
                <a:sym typeface="微软雅黑" pitchFamily="34" charset="-122"/>
              </a:endParaRPr>
            </a:p>
          </p:txBody>
        </p:sp>
      </p:grpSp>
      <p:grpSp>
        <p:nvGrpSpPr>
          <p:cNvPr id="22" name="Group 27"/>
          <p:cNvGrpSpPr/>
          <p:nvPr/>
        </p:nvGrpSpPr>
        <p:grpSpPr bwMode="auto">
          <a:xfrm flipH="1" flipV="1">
            <a:off x="4929919" y="2675051"/>
            <a:ext cx="1080419" cy="1796709"/>
            <a:chOff x="0" y="0"/>
            <a:chExt cx="1081794" cy="1800000"/>
          </a:xfrm>
          <a:solidFill>
            <a:srgbClr val="5B9BD5"/>
          </a:solidFill>
        </p:grpSpPr>
        <p:sp>
          <p:nvSpPr>
            <p:cNvPr id="23" name="矩形 65"/>
            <p:cNvSpPr>
              <a:spLocks noChangeArrowheads="1"/>
            </p:cNvSpPr>
            <p:nvPr/>
          </p:nvSpPr>
          <p:spPr bwMode="auto">
            <a:xfrm rot="2700000">
              <a:off x="-259117" y="891000"/>
              <a:ext cx="1800000" cy="18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zh-CN" altLang="zh-CN" sz="1725">
                <a:latin typeface="+mn-ea"/>
                <a:cs typeface="+mn-ea"/>
                <a:sym typeface="微软雅黑" pitchFamily="34" charset="-122"/>
              </a:endParaRPr>
            </a:p>
          </p:txBody>
        </p:sp>
        <p:sp>
          <p:nvSpPr>
            <p:cNvPr id="24" name="矩形 66"/>
            <p:cNvSpPr>
              <a:spLocks noChangeArrowheads="1"/>
            </p:cNvSpPr>
            <p:nvPr/>
          </p:nvSpPr>
          <p:spPr bwMode="auto">
            <a:xfrm>
              <a:off x="1794" y="257240"/>
              <a:ext cx="1080000" cy="18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zh-CN" altLang="zh-CN" sz="1725">
                <a:latin typeface="+mn-ea"/>
                <a:cs typeface="+mn-ea"/>
                <a:sym typeface="微软雅黑" pitchFamily="34" charset="-122"/>
              </a:endParaRPr>
            </a:p>
          </p:txBody>
        </p:sp>
        <p:sp>
          <p:nvSpPr>
            <p:cNvPr id="25" name="矩形 67"/>
            <p:cNvSpPr>
              <a:spLocks noChangeArrowheads="1"/>
            </p:cNvSpPr>
            <p:nvPr/>
          </p:nvSpPr>
          <p:spPr bwMode="auto">
            <a:xfrm rot="5400000">
              <a:off x="-531000" y="797240"/>
              <a:ext cx="1080000" cy="18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zh-CN" altLang="zh-CN" sz="1725">
                <a:latin typeface="+mn-ea"/>
                <a:cs typeface="+mn-ea"/>
                <a:sym typeface="微软雅黑" pitchFamily="34" charset="-122"/>
              </a:endParaRPr>
            </a:p>
          </p:txBody>
        </p:sp>
      </p:grpSp>
      <p:grpSp>
        <p:nvGrpSpPr>
          <p:cNvPr id="26" name="Group 31"/>
          <p:cNvGrpSpPr/>
          <p:nvPr/>
        </p:nvGrpSpPr>
        <p:grpSpPr bwMode="auto">
          <a:xfrm>
            <a:off x="3754445" y="1989008"/>
            <a:ext cx="1796475" cy="1796709"/>
            <a:chOff x="0" y="0"/>
            <a:chExt cx="1800000" cy="1800000"/>
          </a:xfrm>
          <a:solidFill>
            <a:srgbClr val="3CBDDA"/>
          </a:solidFill>
        </p:grpSpPr>
        <p:sp>
          <p:nvSpPr>
            <p:cNvPr id="27" name="椭圆 69"/>
            <p:cNvSpPr>
              <a:spLocks noChangeArrowheads="1"/>
            </p:cNvSpPr>
            <p:nvPr/>
          </p:nvSpPr>
          <p:spPr bwMode="auto">
            <a:xfrm>
              <a:off x="0" y="0"/>
              <a:ext cx="1800000" cy="1800000"/>
            </a:xfrm>
            <a:prstGeom prst="ellipse">
              <a:avLst/>
            </a:prstGeom>
            <a:solidFill>
              <a:srgbClr val="ED7D31"/>
            </a:solidFill>
            <a:ln w="9525">
              <a:noFill/>
              <a:round/>
            </a:ln>
          </p:spPr>
          <p:txBody>
            <a:bodyPr anchor="ctr"/>
            <a:lstStyle/>
            <a:p>
              <a:pPr algn="ctr">
                <a:defRPr/>
              </a:pPr>
              <a:endParaRPr lang="zh-CN" altLang="zh-CN" sz="1725">
                <a:latin typeface="+mn-ea"/>
                <a:cs typeface="+mn-ea"/>
                <a:sym typeface="微软雅黑" pitchFamily="34" charset="-122"/>
              </a:endParaRPr>
            </a:p>
          </p:txBody>
        </p:sp>
        <p:sp>
          <p:nvSpPr>
            <p:cNvPr id="28" name="文本框 70"/>
            <p:cNvSpPr>
              <a:spLocks noChangeArrowheads="1"/>
            </p:cNvSpPr>
            <p:nvPr/>
          </p:nvSpPr>
          <p:spPr bwMode="auto">
            <a:xfrm>
              <a:off x="388268" y="583811"/>
              <a:ext cx="1023465" cy="740017"/>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defRPr/>
              </a:pPr>
              <a:r>
                <a:rPr lang="zh-CN" altLang="en-US" sz="2100" dirty="0">
                  <a:solidFill>
                    <a:schemeClr val="bg1"/>
                  </a:solidFill>
                  <a:latin typeface="+mn-ea"/>
                  <a:cs typeface="+mn-ea"/>
                  <a:sym typeface="微软雅黑" pitchFamily="34" charset="-122"/>
                </a:rPr>
                <a:t>添加</a:t>
              </a:r>
              <a:endParaRPr lang="en-US" altLang="zh-CN" sz="2100" dirty="0">
                <a:solidFill>
                  <a:schemeClr val="bg1"/>
                </a:solidFill>
                <a:latin typeface="+mn-ea"/>
                <a:cs typeface="+mn-ea"/>
                <a:sym typeface="微软雅黑" pitchFamily="34" charset="-122"/>
              </a:endParaRPr>
            </a:p>
            <a:p>
              <a:pPr algn="ctr">
                <a:defRPr/>
              </a:pPr>
              <a:r>
                <a:rPr lang="zh-CN" altLang="en-US" sz="2100" dirty="0">
                  <a:solidFill>
                    <a:schemeClr val="bg1"/>
                  </a:solidFill>
                  <a:latin typeface="+mn-ea"/>
                  <a:cs typeface="+mn-ea"/>
                  <a:sym typeface="微软雅黑" pitchFamily="34" charset="-122"/>
                </a:rPr>
                <a:t>文字</a:t>
              </a:r>
              <a:endParaRPr lang="zh-CN" altLang="en-US" sz="2100" dirty="0">
                <a:solidFill>
                  <a:schemeClr val="bg1"/>
                </a:solidFill>
                <a:latin typeface="+mn-ea"/>
                <a:cs typeface="+mn-ea"/>
                <a:sym typeface="微软雅黑" pitchFamily="34" charset="-122"/>
              </a:endParaRPr>
            </a:p>
          </p:txBody>
        </p:sp>
      </p:grpSp>
      <p:grpSp>
        <p:nvGrpSpPr>
          <p:cNvPr id="29" name="Group 34"/>
          <p:cNvGrpSpPr/>
          <p:nvPr/>
        </p:nvGrpSpPr>
        <p:grpSpPr bwMode="auto">
          <a:xfrm>
            <a:off x="899401" y="3149206"/>
            <a:ext cx="2355940" cy="1186807"/>
            <a:chOff x="0" y="0"/>
            <a:chExt cx="2361131" cy="1189425"/>
          </a:xfrm>
        </p:grpSpPr>
        <p:grpSp>
          <p:nvGrpSpPr>
            <p:cNvPr id="30" name="Group 35"/>
            <p:cNvGrpSpPr/>
            <p:nvPr/>
          </p:nvGrpSpPr>
          <p:grpSpPr bwMode="auto">
            <a:xfrm>
              <a:off x="1899404" y="0"/>
              <a:ext cx="360315" cy="360363"/>
              <a:chOff x="-509" y="0"/>
              <a:chExt cx="360315" cy="360363"/>
            </a:xfrm>
          </p:grpSpPr>
          <p:sp>
            <p:nvSpPr>
              <p:cNvPr id="32" name="矩形 75"/>
              <p:cNvSpPr>
                <a:spLocks noChangeArrowheads="1"/>
              </p:cNvSpPr>
              <p:nvPr/>
            </p:nvSpPr>
            <p:spPr bwMode="auto">
              <a:xfrm>
                <a:off x="-509" y="0"/>
                <a:ext cx="360315" cy="360363"/>
              </a:xfrm>
              <a:prstGeom prst="rect">
                <a:avLst/>
              </a:prstGeom>
              <a:solidFill>
                <a:srgbClr val="5B9BD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zh-CN" altLang="zh-CN" sz="1725">
                  <a:latin typeface="+mn-ea"/>
                  <a:cs typeface="+mn-ea"/>
                  <a:sym typeface="微软雅黑" pitchFamily="34" charset="-122"/>
                </a:endParaRPr>
              </a:p>
            </p:txBody>
          </p:sp>
          <p:sp>
            <p:nvSpPr>
              <p:cNvPr id="33" name="文本框 76"/>
              <p:cNvSpPr>
                <a:spLocks noChangeArrowheads="1"/>
              </p:cNvSpPr>
              <p:nvPr/>
            </p:nvSpPr>
            <p:spPr bwMode="auto">
              <a:xfrm>
                <a:off x="53598" y="0"/>
                <a:ext cx="287891" cy="338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defRPr/>
                </a:pPr>
                <a:r>
                  <a:rPr lang="en-US" altLang="zh-CN" sz="1595" dirty="0">
                    <a:solidFill>
                      <a:schemeClr val="bg1"/>
                    </a:solidFill>
                    <a:latin typeface="+mn-ea"/>
                    <a:cs typeface="+mn-ea"/>
                    <a:sym typeface="微软雅黑" pitchFamily="34" charset="-122"/>
                  </a:rPr>
                  <a:t>3</a:t>
                </a:r>
                <a:endParaRPr lang="zh-CN" altLang="en-US" sz="1595" dirty="0">
                  <a:solidFill>
                    <a:schemeClr val="bg1"/>
                  </a:solidFill>
                  <a:latin typeface="+mn-ea"/>
                  <a:cs typeface="+mn-ea"/>
                  <a:sym typeface="微软雅黑" pitchFamily="34" charset="-122"/>
                </a:endParaRPr>
              </a:p>
            </p:txBody>
          </p:sp>
        </p:grpSp>
        <p:sp>
          <p:nvSpPr>
            <p:cNvPr id="31" name="矩形 74"/>
            <p:cNvSpPr>
              <a:spLocks noChangeArrowheads="1"/>
            </p:cNvSpPr>
            <p:nvPr/>
          </p:nvSpPr>
          <p:spPr bwMode="auto">
            <a:xfrm>
              <a:off x="0" y="375103"/>
              <a:ext cx="2361131" cy="814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30000"/>
                </a:lnSpc>
              </a:pPr>
              <a:r>
                <a:rPr lang="zh-CN" altLang="en-US" sz="900" kern="3000" spc="23" dirty="0">
                  <a:solidFill>
                    <a:schemeClr val="tx1">
                      <a:lumMod val="50000"/>
                      <a:lumOff val="50000"/>
                    </a:schemeClr>
                  </a:solidFill>
                  <a:latin typeface="+mj-ea"/>
                  <a:ea typeface="+mj-ea"/>
                </a:rPr>
                <a:t>文字内容需概括精炼，建议与标题相关并符合整体语言风格，语言描述尽量简洁生动。单击此处添加文本内容，语言描述尽量简洁生动</a:t>
              </a:r>
              <a:endParaRPr lang="zh-CN" altLang="zh-CN" sz="900" kern="3000" spc="23" dirty="0">
                <a:solidFill>
                  <a:schemeClr val="tx1">
                    <a:lumMod val="50000"/>
                    <a:lumOff val="50000"/>
                  </a:schemeClr>
                </a:solidFill>
                <a:latin typeface="+mj-ea"/>
                <a:ea typeface="+mj-ea"/>
              </a:endParaRPr>
            </a:p>
          </p:txBody>
        </p:sp>
      </p:grpSp>
      <p:grpSp>
        <p:nvGrpSpPr>
          <p:cNvPr id="34" name="Group 39"/>
          <p:cNvGrpSpPr/>
          <p:nvPr/>
        </p:nvGrpSpPr>
        <p:grpSpPr bwMode="auto">
          <a:xfrm>
            <a:off x="6070803" y="1556148"/>
            <a:ext cx="2355940" cy="1187194"/>
            <a:chOff x="0" y="0"/>
            <a:chExt cx="2361131" cy="1188584"/>
          </a:xfrm>
        </p:grpSpPr>
        <p:grpSp>
          <p:nvGrpSpPr>
            <p:cNvPr id="35" name="Group 40"/>
            <p:cNvGrpSpPr/>
            <p:nvPr/>
          </p:nvGrpSpPr>
          <p:grpSpPr bwMode="auto">
            <a:xfrm>
              <a:off x="100220" y="0"/>
              <a:ext cx="359122" cy="359989"/>
              <a:chOff x="532" y="0"/>
              <a:chExt cx="359122" cy="359989"/>
            </a:xfrm>
          </p:grpSpPr>
          <p:sp>
            <p:nvSpPr>
              <p:cNvPr id="37" name="矩形 80"/>
              <p:cNvSpPr>
                <a:spLocks noChangeArrowheads="1"/>
              </p:cNvSpPr>
              <p:nvPr/>
            </p:nvSpPr>
            <p:spPr bwMode="auto">
              <a:xfrm>
                <a:off x="532" y="0"/>
                <a:ext cx="359122" cy="359989"/>
              </a:xfrm>
              <a:prstGeom prst="rect">
                <a:avLst/>
              </a:prstGeom>
              <a:solidFill>
                <a:srgbClr val="5B9BD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zh-CN" altLang="zh-CN" sz="1725">
                  <a:latin typeface="+mn-ea"/>
                  <a:cs typeface="+mn-ea"/>
                  <a:sym typeface="微软雅黑" pitchFamily="34" charset="-122"/>
                </a:endParaRPr>
              </a:p>
            </p:txBody>
          </p:sp>
          <p:sp>
            <p:nvSpPr>
              <p:cNvPr id="38" name="文本框 81"/>
              <p:cNvSpPr>
                <a:spLocks noChangeArrowheads="1"/>
              </p:cNvSpPr>
              <p:nvPr/>
            </p:nvSpPr>
            <p:spPr bwMode="auto">
              <a:xfrm>
                <a:off x="36146" y="0"/>
                <a:ext cx="287891" cy="338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defRPr/>
                </a:pPr>
                <a:r>
                  <a:rPr lang="en-US" altLang="zh-CN" sz="1595" dirty="0">
                    <a:solidFill>
                      <a:schemeClr val="bg1"/>
                    </a:solidFill>
                    <a:latin typeface="+mn-ea"/>
                    <a:cs typeface="+mn-ea"/>
                    <a:sym typeface="微软雅黑" pitchFamily="34" charset="-122"/>
                  </a:rPr>
                  <a:t>2</a:t>
                </a:r>
                <a:endParaRPr lang="zh-CN" altLang="en-US" sz="1595" dirty="0">
                  <a:solidFill>
                    <a:schemeClr val="bg1"/>
                  </a:solidFill>
                  <a:latin typeface="+mn-ea"/>
                  <a:cs typeface="+mn-ea"/>
                  <a:sym typeface="微软雅黑" pitchFamily="34" charset="-122"/>
                </a:endParaRPr>
              </a:p>
            </p:txBody>
          </p:sp>
        </p:grpSp>
        <p:sp>
          <p:nvSpPr>
            <p:cNvPr id="36" name="矩形 79"/>
            <p:cNvSpPr>
              <a:spLocks noChangeArrowheads="1"/>
            </p:cNvSpPr>
            <p:nvPr/>
          </p:nvSpPr>
          <p:spPr bwMode="auto">
            <a:xfrm>
              <a:off x="0" y="375103"/>
              <a:ext cx="2361131" cy="813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30000"/>
                </a:lnSpc>
              </a:pPr>
              <a:r>
                <a:rPr lang="zh-CN" altLang="en-US" sz="900" kern="3000" spc="23" dirty="0">
                  <a:solidFill>
                    <a:schemeClr val="tx1">
                      <a:lumMod val="50000"/>
                      <a:lumOff val="50000"/>
                    </a:schemeClr>
                  </a:solidFill>
                  <a:latin typeface="+mj-ea"/>
                  <a:ea typeface="+mj-ea"/>
                </a:rPr>
                <a:t>文字内容需概括精炼，建议与标题相关并符合整体语言风格，语言描述尽量简洁生动。单击此处添加文本内容，语言描述尽量简洁生动</a:t>
              </a:r>
              <a:endParaRPr lang="zh-CN" altLang="zh-CN" sz="900" kern="3000" spc="23" dirty="0">
                <a:solidFill>
                  <a:schemeClr val="tx1">
                    <a:lumMod val="50000"/>
                    <a:lumOff val="50000"/>
                  </a:schemeClr>
                </a:solidFill>
                <a:latin typeface="+mj-ea"/>
                <a:ea typeface="+mj-ea"/>
              </a:endParaRPr>
            </a:p>
          </p:txBody>
        </p:sp>
      </p:grpSp>
      <p:grpSp>
        <p:nvGrpSpPr>
          <p:cNvPr id="39" name="Group 44"/>
          <p:cNvGrpSpPr/>
          <p:nvPr/>
        </p:nvGrpSpPr>
        <p:grpSpPr bwMode="auto">
          <a:xfrm>
            <a:off x="6081519" y="3146823"/>
            <a:ext cx="2355941" cy="1187198"/>
            <a:chOff x="0" y="0"/>
            <a:chExt cx="2361131" cy="1188576"/>
          </a:xfrm>
        </p:grpSpPr>
        <p:grpSp>
          <p:nvGrpSpPr>
            <p:cNvPr id="40" name="Group 45"/>
            <p:cNvGrpSpPr/>
            <p:nvPr/>
          </p:nvGrpSpPr>
          <p:grpSpPr bwMode="auto">
            <a:xfrm>
              <a:off x="100220" y="0"/>
              <a:ext cx="359122" cy="359986"/>
              <a:chOff x="532" y="0"/>
              <a:chExt cx="359122" cy="359986"/>
            </a:xfrm>
          </p:grpSpPr>
          <p:sp>
            <p:nvSpPr>
              <p:cNvPr id="42" name="矩形 85"/>
              <p:cNvSpPr>
                <a:spLocks noChangeArrowheads="1"/>
              </p:cNvSpPr>
              <p:nvPr/>
            </p:nvSpPr>
            <p:spPr bwMode="auto">
              <a:xfrm>
                <a:off x="532" y="0"/>
                <a:ext cx="359122" cy="359986"/>
              </a:xfrm>
              <a:prstGeom prst="rect">
                <a:avLst/>
              </a:prstGeom>
              <a:solidFill>
                <a:srgbClr val="5B9BD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zh-CN" altLang="zh-CN" sz="1725">
                  <a:latin typeface="+mn-ea"/>
                  <a:cs typeface="+mn-ea"/>
                  <a:sym typeface="微软雅黑" pitchFamily="34" charset="-122"/>
                </a:endParaRPr>
              </a:p>
            </p:txBody>
          </p:sp>
          <p:sp>
            <p:nvSpPr>
              <p:cNvPr id="43" name="文本框 86"/>
              <p:cNvSpPr>
                <a:spLocks noChangeArrowheads="1"/>
              </p:cNvSpPr>
              <p:nvPr/>
            </p:nvSpPr>
            <p:spPr bwMode="auto">
              <a:xfrm>
                <a:off x="25412" y="10728"/>
                <a:ext cx="287891" cy="338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defRPr/>
                </a:pPr>
                <a:r>
                  <a:rPr lang="en-US" altLang="zh-CN" sz="1595" dirty="0">
                    <a:solidFill>
                      <a:schemeClr val="bg1"/>
                    </a:solidFill>
                    <a:latin typeface="+mn-ea"/>
                    <a:cs typeface="+mn-ea"/>
                    <a:sym typeface="微软雅黑" pitchFamily="34" charset="-122"/>
                  </a:rPr>
                  <a:t>4</a:t>
                </a:r>
                <a:endParaRPr lang="zh-CN" altLang="en-US" sz="1595" dirty="0">
                  <a:solidFill>
                    <a:schemeClr val="bg1"/>
                  </a:solidFill>
                  <a:latin typeface="+mn-ea"/>
                  <a:cs typeface="+mn-ea"/>
                  <a:sym typeface="微软雅黑" pitchFamily="34" charset="-122"/>
                </a:endParaRPr>
              </a:p>
            </p:txBody>
          </p:sp>
        </p:grpSp>
        <p:sp>
          <p:nvSpPr>
            <p:cNvPr id="41" name="矩形 84"/>
            <p:cNvSpPr>
              <a:spLocks noChangeArrowheads="1"/>
            </p:cNvSpPr>
            <p:nvPr/>
          </p:nvSpPr>
          <p:spPr bwMode="auto">
            <a:xfrm>
              <a:off x="0" y="375103"/>
              <a:ext cx="2361131" cy="813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30000"/>
                </a:lnSpc>
              </a:pPr>
              <a:r>
                <a:rPr lang="zh-CN" altLang="en-US" sz="900" kern="3000" spc="23" dirty="0">
                  <a:solidFill>
                    <a:schemeClr val="tx1">
                      <a:lumMod val="50000"/>
                      <a:lumOff val="50000"/>
                    </a:schemeClr>
                  </a:solidFill>
                  <a:latin typeface="+mj-ea"/>
                  <a:ea typeface="+mj-ea"/>
                </a:rPr>
                <a:t>文字内容需概括精炼，建议与标题相关并符合整体语言风格，语言描述尽量简洁生动。单击此处添加文本内容，语言描述尽量简洁生动</a:t>
              </a:r>
              <a:endParaRPr lang="zh-CN" altLang="zh-CN" sz="900" kern="3000" spc="23" dirty="0">
                <a:solidFill>
                  <a:schemeClr val="tx1">
                    <a:lumMod val="50000"/>
                    <a:lumOff val="50000"/>
                  </a:schemeClr>
                </a:solidFill>
                <a:latin typeface="+mj-ea"/>
                <a:ea typeface="+mj-ea"/>
              </a:endParaRPr>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3250" advTm="0">
        <p15:prstTrans prst="origami"/>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1" presetClass="entr" presetSubtype="1" fill="hold" nodeType="after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wheel(1)">
                                      <p:cBhvr>
                                        <p:cTn id="20" dur="750"/>
                                        <p:tgtEl>
                                          <p:spTgt spid="26"/>
                                        </p:tgtEl>
                                      </p:cBhvr>
                                    </p:animEffect>
                                  </p:childTnLst>
                                </p:cTn>
                              </p:par>
                            </p:childTnLst>
                          </p:cTn>
                        </p:par>
                        <p:par>
                          <p:cTn id="21" fill="hold">
                            <p:stCondLst>
                              <p:cond delay="1500"/>
                            </p:stCondLst>
                            <p:childTnLst>
                              <p:par>
                                <p:cTn id="22" presetID="23" presetClass="entr" presetSubtype="528" fill="hold" nodeType="after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fltVal val="0"/>
                                          </p:val>
                                        </p:tav>
                                        <p:tav tm="100000">
                                          <p:val>
                                            <p:strVal val="#ppt_w"/>
                                          </p:val>
                                        </p:tav>
                                      </p:tavLst>
                                    </p:anim>
                                    <p:anim calcmode="lin" valueType="num">
                                      <p:cBhvr>
                                        <p:cTn id="25" dur="500" fill="hold"/>
                                        <p:tgtEl>
                                          <p:spTgt spid="5"/>
                                        </p:tgtEl>
                                        <p:attrNameLst>
                                          <p:attrName>ppt_h</p:attrName>
                                        </p:attrNameLst>
                                      </p:cBhvr>
                                      <p:tavLst>
                                        <p:tav tm="0">
                                          <p:val>
                                            <p:fltVal val="0"/>
                                          </p:val>
                                        </p:tav>
                                        <p:tav tm="100000">
                                          <p:val>
                                            <p:strVal val="#ppt_h"/>
                                          </p:val>
                                        </p:tav>
                                      </p:tavLst>
                                    </p:anim>
                                    <p:anim calcmode="lin" valueType="num">
                                      <p:cBhvr>
                                        <p:cTn id="26" dur="500" fill="hold"/>
                                        <p:tgtEl>
                                          <p:spTgt spid="5"/>
                                        </p:tgtEl>
                                        <p:attrNameLst>
                                          <p:attrName>ppt_x</p:attrName>
                                        </p:attrNameLst>
                                      </p:cBhvr>
                                      <p:tavLst>
                                        <p:tav tm="0">
                                          <p:val>
                                            <p:fltVal val="0.5"/>
                                          </p:val>
                                        </p:tav>
                                        <p:tav tm="100000">
                                          <p:val>
                                            <p:strVal val="#ppt_x"/>
                                          </p:val>
                                        </p:tav>
                                      </p:tavLst>
                                    </p:anim>
                                    <p:anim calcmode="lin" valueType="num">
                                      <p:cBhvr>
                                        <p:cTn id="27" dur="500" fill="hold"/>
                                        <p:tgtEl>
                                          <p:spTgt spid="5"/>
                                        </p:tgtEl>
                                        <p:attrNameLst>
                                          <p:attrName>ppt_y</p:attrName>
                                        </p:attrNameLst>
                                      </p:cBhvr>
                                      <p:tavLst>
                                        <p:tav tm="0">
                                          <p:val>
                                            <p:fltVal val="0.5"/>
                                          </p:val>
                                        </p:tav>
                                        <p:tav tm="100000">
                                          <p:val>
                                            <p:strVal val="#ppt_y"/>
                                          </p:val>
                                        </p:tav>
                                      </p:tavLst>
                                    </p:anim>
                                  </p:childTnLst>
                                </p:cTn>
                              </p:par>
                            </p:childTnLst>
                          </p:cTn>
                        </p:par>
                        <p:par>
                          <p:cTn id="28" fill="hold">
                            <p:stCondLst>
                              <p:cond delay="2000"/>
                            </p:stCondLst>
                            <p:childTnLst>
                              <p:par>
                                <p:cTn id="29" presetID="23" presetClass="entr" presetSubtype="528" fill="hold" nodeType="after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 calcmode="lin" valueType="num">
                                      <p:cBhvr>
                                        <p:cTn id="33" dur="500" fill="hold"/>
                                        <p:tgtEl>
                                          <p:spTgt spid="9"/>
                                        </p:tgtEl>
                                        <p:attrNameLst>
                                          <p:attrName>ppt_x</p:attrName>
                                        </p:attrNameLst>
                                      </p:cBhvr>
                                      <p:tavLst>
                                        <p:tav tm="0">
                                          <p:val>
                                            <p:fltVal val="0.5"/>
                                          </p:val>
                                        </p:tav>
                                        <p:tav tm="100000">
                                          <p:val>
                                            <p:strVal val="#ppt_x"/>
                                          </p:val>
                                        </p:tav>
                                      </p:tavLst>
                                    </p:anim>
                                    <p:anim calcmode="lin" valueType="num">
                                      <p:cBhvr>
                                        <p:cTn id="34" dur="500" fill="hold"/>
                                        <p:tgtEl>
                                          <p:spTgt spid="9"/>
                                        </p:tgtEl>
                                        <p:attrNameLst>
                                          <p:attrName>ppt_y</p:attrName>
                                        </p:attrNameLst>
                                      </p:cBhvr>
                                      <p:tavLst>
                                        <p:tav tm="0">
                                          <p:val>
                                            <p:fltVal val="0.5"/>
                                          </p:val>
                                        </p:tav>
                                        <p:tav tm="100000">
                                          <p:val>
                                            <p:strVal val="#ppt_y"/>
                                          </p:val>
                                        </p:tav>
                                      </p:tavLst>
                                    </p:anim>
                                  </p:childTnLst>
                                </p:cTn>
                              </p:par>
                            </p:childTnLst>
                          </p:cTn>
                        </p:par>
                        <p:par>
                          <p:cTn id="35" fill="hold">
                            <p:stCondLst>
                              <p:cond delay="2500"/>
                            </p:stCondLst>
                            <p:childTnLst>
                              <p:par>
                                <p:cTn id="36" presetID="23" presetClass="entr" presetSubtype="528" fill="hold" nodeType="afterEffect">
                                  <p:stCondLst>
                                    <p:cond delay="0"/>
                                  </p:stCondLst>
                                  <p:childTnLst>
                                    <p:set>
                                      <p:cBhvr>
                                        <p:cTn id="37" dur="1" fill="hold">
                                          <p:stCondLst>
                                            <p:cond delay="0"/>
                                          </p:stCondLst>
                                        </p:cTn>
                                        <p:tgtEl>
                                          <p:spTgt spid="18"/>
                                        </p:tgtEl>
                                        <p:attrNameLst>
                                          <p:attrName>style.visibility</p:attrName>
                                        </p:attrNameLst>
                                      </p:cBhvr>
                                      <p:to>
                                        <p:strVal val="visible"/>
                                      </p:to>
                                    </p:set>
                                    <p:anim calcmode="lin" valueType="num">
                                      <p:cBhvr>
                                        <p:cTn id="38" dur="500" fill="hold"/>
                                        <p:tgtEl>
                                          <p:spTgt spid="18"/>
                                        </p:tgtEl>
                                        <p:attrNameLst>
                                          <p:attrName>ppt_w</p:attrName>
                                        </p:attrNameLst>
                                      </p:cBhvr>
                                      <p:tavLst>
                                        <p:tav tm="0">
                                          <p:val>
                                            <p:fltVal val="0"/>
                                          </p:val>
                                        </p:tav>
                                        <p:tav tm="100000">
                                          <p:val>
                                            <p:strVal val="#ppt_w"/>
                                          </p:val>
                                        </p:tav>
                                      </p:tavLst>
                                    </p:anim>
                                    <p:anim calcmode="lin" valueType="num">
                                      <p:cBhvr>
                                        <p:cTn id="39" dur="500" fill="hold"/>
                                        <p:tgtEl>
                                          <p:spTgt spid="18"/>
                                        </p:tgtEl>
                                        <p:attrNameLst>
                                          <p:attrName>ppt_h</p:attrName>
                                        </p:attrNameLst>
                                      </p:cBhvr>
                                      <p:tavLst>
                                        <p:tav tm="0">
                                          <p:val>
                                            <p:fltVal val="0"/>
                                          </p:val>
                                        </p:tav>
                                        <p:tav tm="100000">
                                          <p:val>
                                            <p:strVal val="#ppt_h"/>
                                          </p:val>
                                        </p:tav>
                                      </p:tavLst>
                                    </p:anim>
                                    <p:anim calcmode="lin" valueType="num">
                                      <p:cBhvr>
                                        <p:cTn id="40" dur="500" fill="hold"/>
                                        <p:tgtEl>
                                          <p:spTgt spid="18"/>
                                        </p:tgtEl>
                                        <p:attrNameLst>
                                          <p:attrName>ppt_x</p:attrName>
                                        </p:attrNameLst>
                                      </p:cBhvr>
                                      <p:tavLst>
                                        <p:tav tm="0">
                                          <p:val>
                                            <p:fltVal val="0.5"/>
                                          </p:val>
                                        </p:tav>
                                        <p:tav tm="100000">
                                          <p:val>
                                            <p:strVal val="#ppt_x"/>
                                          </p:val>
                                        </p:tav>
                                      </p:tavLst>
                                    </p:anim>
                                    <p:anim calcmode="lin" valueType="num">
                                      <p:cBhvr>
                                        <p:cTn id="41" dur="500" fill="hold"/>
                                        <p:tgtEl>
                                          <p:spTgt spid="18"/>
                                        </p:tgtEl>
                                        <p:attrNameLst>
                                          <p:attrName>ppt_y</p:attrName>
                                        </p:attrNameLst>
                                      </p:cBhvr>
                                      <p:tavLst>
                                        <p:tav tm="0">
                                          <p:val>
                                            <p:fltVal val="0.5"/>
                                          </p:val>
                                        </p:tav>
                                        <p:tav tm="100000">
                                          <p:val>
                                            <p:strVal val="#ppt_y"/>
                                          </p:val>
                                        </p:tav>
                                      </p:tavLst>
                                    </p:anim>
                                  </p:childTnLst>
                                </p:cTn>
                              </p:par>
                            </p:childTnLst>
                          </p:cTn>
                        </p:par>
                        <p:par>
                          <p:cTn id="42" fill="hold">
                            <p:stCondLst>
                              <p:cond delay="3000"/>
                            </p:stCondLst>
                            <p:childTnLst>
                              <p:par>
                                <p:cTn id="43" presetID="23" presetClass="entr" presetSubtype="528" fill="hold" nodeType="afterEffect">
                                  <p:stCondLst>
                                    <p:cond delay="0"/>
                                  </p:stCondLst>
                                  <p:childTnLst>
                                    <p:set>
                                      <p:cBhvr>
                                        <p:cTn id="44" dur="1" fill="hold">
                                          <p:stCondLst>
                                            <p:cond delay="0"/>
                                          </p:stCondLst>
                                        </p:cTn>
                                        <p:tgtEl>
                                          <p:spTgt spid="22"/>
                                        </p:tgtEl>
                                        <p:attrNameLst>
                                          <p:attrName>style.visibility</p:attrName>
                                        </p:attrNameLst>
                                      </p:cBhvr>
                                      <p:to>
                                        <p:strVal val="visible"/>
                                      </p:to>
                                    </p:set>
                                    <p:anim calcmode="lin" valueType="num">
                                      <p:cBhvr>
                                        <p:cTn id="45" dur="500" fill="hold"/>
                                        <p:tgtEl>
                                          <p:spTgt spid="22"/>
                                        </p:tgtEl>
                                        <p:attrNameLst>
                                          <p:attrName>ppt_w</p:attrName>
                                        </p:attrNameLst>
                                      </p:cBhvr>
                                      <p:tavLst>
                                        <p:tav tm="0">
                                          <p:val>
                                            <p:fltVal val="0"/>
                                          </p:val>
                                        </p:tav>
                                        <p:tav tm="100000">
                                          <p:val>
                                            <p:strVal val="#ppt_w"/>
                                          </p:val>
                                        </p:tav>
                                      </p:tavLst>
                                    </p:anim>
                                    <p:anim calcmode="lin" valueType="num">
                                      <p:cBhvr>
                                        <p:cTn id="46" dur="500" fill="hold"/>
                                        <p:tgtEl>
                                          <p:spTgt spid="22"/>
                                        </p:tgtEl>
                                        <p:attrNameLst>
                                          <p:attrName>ppt_h</p:attrName>
                                        </p:attrNameLst>
                                      </p:cBhvr>
                                      <p:tavLst>
                                        <p:tav tm="0">
                                          <p:val>
                                            <p:fltVal val="0"/>
                                          </p:val>
                                        </p:tav>
                                        <p:tav tm="100000">
                                          <p:val>
                                            <p:strVal val="#ppt_h"/>
                                          </p:val>
                                        </p:tav>
                                      </p:tavLst>
                                    </p:anim>
                                    <p:anim calcmode="lin" valueType="num">
                                      <p:cBhvr>
                                        <p:cTn id="47" dur="500" fill="hold"/>
                                        <p:tgtEl>
                                          <p:spTgt spid="22"/>
                                        </p:tgtEl>
                                        <p:attrNameLst>
                                          <p:attrName>ppt_x</p:attrName>
                                        </p:attrNameLst>
                                      </p:cBhvr>
                                      <p:tavLst>
                                        <p:tav tm="0">
                                          <p:val>
                                            <p:fltVal val="0.5"/>
                                          </p:val>
                                        </p:tav>
                                        <p:tav tm="100000">
                                          <p:val>
                                            <p:strVal val="#ppt_x"/>
                                          </p:val>
                                        </p:tav>
                                      </p:tavLst>
                                    </p:anim>
                                    <p:anim calcmode="lin" valueType="num">
                                      <p:cBhvr>
                                        <p:cTn id="48" dur="500" fill="hold"/>
                                        <p:tgtEl>
                                          <p:spTgt spid="22"/>
                                        </p:tgtEl>
                                        <p:attrNameLst>
                                          <p:attrName>ppt_y</p:attrName>
                                        </p:attrNameLst>
                                      </p:cBhvr>
                                      <p:tavLst>
                                        <p:tav tm="0">
                                          <p:val>
                                            <p:fltVal val="0.5"/>
                                          </p:val>
                                        </p:tav>
                                        <p:tav tm="100000">
                                          <p:val>
                                            <p:strVal val="#ppt_y"/>
                                          </p:val>
                                        </p:tav>
                                      </p:tavLst>
                                    </p:anim>
                                  </p:childTnLst>
                                </p:cTn>
                              </p:par>
                            </p:childTnLst>
                          </p:cTn>
                        </p:par>
                        <p:par>
                          <p:cTn id="49" fill="hold">
                            <p:stCondLst>
                              <p:cond delay="3500"/>
                            </p:stCondLst>
                            <p:childTnLst>
                              <p:par>
                                <p:cTn id="50" presetID="2" presetClass="entr" presetSubtype="8" fill="hold" nodeType="afterEffect">
                                  <p:stCondLst>
                                    <p:cond delay="0"/>
                                  </p:stCondLst>
                                  <p:childTnLst>
                                    <p:set>
                                      <p:cBhvr>
                                        <p:cTn id="51" dur="1" fill="hold">
                                          <p:stCondLst>
                                            <p:cond delay="0"/>
                                          </p:stCondLst>
                                        </p:cTn>
                                        <p:tgtEl>
                                          <p:spTgt spid="13"/>
                                        </p:tgtEl>
                                        <p:attrNameLst>
                                          <p:attrName>style.visibility</p:attrName>
                                        </p:attrNameLst>
                                      </p:cBhvr>
                                      <p:to>
                                        <p:strVal val="visible"/>
                                      </p:to>
                                    </p:set>
                                    <p:anim calcmode="lin" valueType="num">
                                      <p:cBhvr additive="base">
                                        <p:cTn id="52" dur="500" fill="hold"/>
                                        <p:tgtEl>
                                          <p:spTgt spid="13"/>
                                        </p:tgtEl>
                                        <p:attrNameLst>
                                          <p:attrName>ppt_x</p:attrName>
                                        </p:attrNameLst>
                                      </p:cBhvr>
                                      <p:tavLst>
                                        <p:tav tm="0">
                                          <p:val>
                                            <p:strVal val="0-#ppt_w/2"/>
                                          </p:val>
                                        </p:tav>
                                        <p:tav tm="100000">
                                          <p:val>
                                            <p:strVal val="#ppt_x"/>
                                          </p:val>
                                        </p:tav>
                                      </p:tavLst>
                                    </p:anim>
                                    <p:anim calcmode="lin" valueType="num">
                                      <p:cBhvr additive="base">
                                        <p:cTn id="53" dur="500" fill="hold"/>
                                        <p:tgtEl>
                                          <p:spTgt spid="13"/>
                                        </p:tgtEl>
                                        <p:attrNameLst>
                                          <p:attrName>ppt_y</p:attrName>
                                        </p:attrNameLst>
                                      </p:cBhvr>
                                      <p:tavLst>
                                        <p:tav tm="0">
                                          <p:val>
                                            <p:strVal val="#ppt_y"/>
                                          </p:val>
                                        </p:tav>
                                        <p:tav tm="100000">
                                          <p:val>
                                            <p:strVal val="#ppt_y"/>
                                          </p:val>
                                        </p:tav>
                                      </p:tavLst>
                                    </p:anim>
                                  </p:childTnLst>
                                </p:cTn>
                              </p:par>
                            </p:childTnLst>
                          </p:cTn>
                        </p:par>
                        <p:par>
                          <p:cTn id="54" fill="hold">
                            <p:stCondLst>
                              <p:cond delay="4000"/>
                            </p:stCondLst>
                            <p:childTnLst>
                              <p:par>
                                <p:cTn id="55" presetID="2" presetClass="entr" presetSubtype="2" fill="hold" nodeType="afterEffect">
                                  <p:stCondLst>
                                    <p:cond delay="0"/>
                                  </p:stCondLst>
                                  <p:childTnLst>
                                    <p:set>
                                      <p:cBhvr>
                                        <p:cTn id="56" dur="1" fill="hold">
                                          <p:stCondLst>
                                            <p:cond delay="0"/>
                                          </p:stCondLst>
                                        </p:cTn>
                                        <p:tgtEl>
                                          <p:spTgt spid="34"/>
                                        </p:tgtEl>
                                        <p:attrNameLst>
                                          <p:attrName>style.visibility</p:attrName>
                                        </p:attrNameLst>
                                      </p:cBhvr>
                                      <p:to>
                                        <p:strVal val="visible"/>
                                      </p:to>
                                    </p:set>
                                    <p:anim calcmode="lin" valueType="num">
                                      <p:cBhvr additive="base">
                                        <p:cTn id="57" dur="500" fill="hold"/>
                                        <p:tgtEl>
                                          <p:spTgt spid="34"/>
                                        </p:tgtEl>
                                        <p:attrNameLst>
                                          <p:attrName>ppt_x</p:attrName>
                                        </p:attrNameLst>
                                      </p:cBhvr>
                                      <p:tavLst>
                                        <p:tav tm="0">
                                          <p:val>
                                            <p:strVal val="1+#ppt_w/2"/>
                                          </p:val>
                                        </p:tav>
                                        <p:tav tm="100000">
                                          <p:val>
                                            <p:strVal val="#ppt_x"/>
                                          </p:val>
                                        </p:tav>
                                      </p:tavLst>
                                    </p:anim>
                                    <p:anim calcmode="lin" valueType="num">
                                      <p:cBhvr additive="base">
                                        <p:cTn id="58" dur="500" fill="hold"/>
                                        <p:tgtEl>
                                          <p:spTgt spid="34"/>
                                        </p:tgtEl>
                                        <p:attrNameLst>
                                          <p:attrName>ppt_y</p:attrName>
                                        </p:attrNameLst>
                                      </p:cBhvr>
                                      <p:tavLst>
                                        <p:tav tm="0">
                                          <p:val>
                                            <p:strVal val="#ppt_y"/>
                                          </p:val>
                                        </p:tav>
                                        <p:tav tm="100000">
                                          <p:val>
                                            <p:strVal val="#ppt_y"/>
                                          </p:val>
                                        </p:tav>
                                      </p:tavLst>
                                    </p:anim>
                                  </p:childTnLst>
                                </p:cTn>
                              </p:par>
                            </p:childTnLst>
                          </p:cTn>
                        </p:par>
                        <p:par>
                          <p:cTn id="59" fill="hold">
                            <p:stCondLst>
                              <p:cond delay="4500"/>
                            </p:stCondLst>
                            <p:childTnLst>
                              <p:par>
                                <p:cTn id="60" presetID="2" presetClass="entr" presetSubtype="8" fill="hold" nodeType="afterEffect">
                                  <p:stCondLst>
                                    <p:cond delay="0"/>
                                  </p:stCondLst>
                                  <p:childTnLst>
                                    <p:set>
                                      <p:cBhvr>
                                        <p:cTn id="61" dur="1" fill="hold">
                                          <p:stCondLst>
                                            <p:cond delay="0"/>
                                          </p:stCondLst>
                                        </p:cTn>
                                        <p:tgtEl>
                                          <p:spTgt spid="29"/>
                                        </p:tgtEl>
                                        <p:attrNameLst>
                                          <p:attrName>style.visibility</p:attrName>
                                        </p:attrNameLst>
                                      </p:cBhvr>
                                      <p:to>
                                        <p:strVal val="visible"/>
                                      </p:to>
                                    </p:set>
                                    <p:anim calcmode="lin" valueType="num">
                                      <p:cBhvr additive="base">
                                        <p:cTn id="62" dur="500" fill="hold"/>
                                        <p:tgtEl>
                                          <p:spTgt spid="29"/>
                                        </p:tgtEl>
                                        <p:attrNameLst>
                                          <p:attrName>ppt_x</p:attrName>
                                        </p:attrNameLst>
                                      </p:cBhvr>
                                      <p:tavLst>
                                        <p:tav tm="0">
                                          <p:val>
                                            <p:strVal val="0-#ppt_w/2"/>
                                          </p:val>
                                        </p:tav>
                                        <p:tav tm="100000">
                                          <p:val>
                                            <p:strVal val="#ppt_x"/>
                                          </p:val>
                                        </p:tav>
                                      </p:tavLst>
                                    </p:anim>
                                    <p:anim calcmode="lin" valueType="num">
                                      <p:cBhvr additive="base">
                                        <p:cTn id="63" dur="500" fill="hold"/>
                                        <p:tgtEl>
                                          <p:spTgt spid="29"/>
                                        </p:tgtEl>
                                        <p:attrNameLst>
                                          <p:attrName>ppt_y</p:attrName>
                                        </p:attrNameLst>
                                      </p:cBhvr>
                                      <p:tavLst>
                                        <p:tav tm="0">
                                          <p:val>
                                            <p:strVal val="#ppt_y"/>
                                          </p:val>
                                        </p:tav>
                                        <p:tav tm="100000">
                                          <p:val>
                                            <p:strVal val="#ppt_y"/>
                                          </p:val>
                                        </p:tav>
                                      </p:tavLst>
                                    </p:anim>
                                  </p:childTnLst>
                                </p:cTn>
                              </p:par>
                            </p:childTnLst>
                          </p:cTn>
                        </p:par>
                        <p:par>
                          <p:cTn id="64" fill="hold">
                            <p:stCondLst>
                              <p:cond delay="5000"/>
                            </p:stCondLst>
                            <p:childTnLst>
                              <p:par>
                                <p:cTn id="65" presetID="2" presetClass="entr" presetSubtype="2" fill="hold" nodeType="afterEffect">
                                  <p:stCondLst>
                                    <p:cond delay="0"/>
                                  </p:stCondLst>
                                  <p:childTnLst>
                                    <p:set>
                                      <p:cBhvr>
                                        <p:cTn id="66" dur="1" fill="hold">
                                          <p:stCondLst>
                                            <p:cond delay="0"/>
                                          </p:stCondLst>
                                        </p:cTn>
                                        <p:tgtEl>
                                          <p:spTgt spid="39"/>
                                        </p:tgtEl>
                                        <p:attrNameLst>
                                          <p:attrName>style.visibility</p:attrName>
                                        </p:attrNameLst>
                                      </p:cBhvr>
                                      <p:to>
                                        <p:strVal val="visible"/>
                                      </p:to>
                                    </p:set>
                                    <p:anim calcmode="lin" valueType="num">
                                      <p:cBhvr additive="base">
                                        <p:cTn id="67" dur="500" fill="hold"/>
                                        <p:tgtEl>
                                          <p:spTgt spid="39"/>
                                        </p:tgtEl>
                                        <p:attrNameLst>
                                          <p:attrName>ppt_x</p:attrName>
                                        </p:attrNameLst>
                                      </p:cBhvr>
                                      <p:tavLst>
                                        <p:tav tm="0">
                                          <p:val>
                                            <p:strVal val="1+#ppt_w/2"/>
                                          </p:val>
                                        </p:tav>
                                        <p:tav tm="100000">
                                          <p:val>
                                            <p:strVal val="#ppt_x"/>
                                          </p:val>
                                        </p:tav>
                                      </p:tavLst>
                                    </p:anim>
                                    <p:anim calcmode="lin" valueType="num">
                                      <p:cBhvr additive="base">
                                        <p:cTn id="68" dur="500" fill="hold"/>
                                        <p:tgtEl>
                                          <p:spTgt spid="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2"/>
          <p:cNvSpPr txBox="1">
            <a:spLocks noChangeArrowheads="1"/>
          </p:cNvSpPr>
          <p:nvPr/>
        </p:nvSpPr>
        <p:spPr bwMode="auto">
          <a:xfrm>
            <a:off x="3787170" y="290122"/>
            <a:ext cx="156966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zh-CN" altLang="en-US" b="1" dirty="0" smtClean="0">
                <a:solidFill>
                  <a:schemeClr val="bg1">
                    <a:lumMod val="50000"/>
                  </a:schemeClr>
                </a:solidFill>
              </a:rPr>
              <a:t>此处添加</a:t>
            </a:r>
            <a:r>
              <a:rPr lang="zh-CN" altLang="en-US" b="1" dirty="0" smtClean="0">
                <a:solidFill>
                  <a:schemeClr val="accent2"/>
                </a:solidFill>
              </a:rPr>
              <a:t>标题文本</a:t>
            </a:r>
            <a:endParaRPr lang="en-US" altLang="zh-CN" b="1" dirty="0">
              <a:solidFill>
                <a:schemeClr val="accent2"/>
              </a:solidFill>
            </a:endParaRPr>
          </a:p>
        </p:txBody>
      </p:sp>
      <p:sp>
        <p:nvSpPr>
          <p:cNvPr id="3" name="Text Box 43"/>
          <p:cNvSpPr txBox="1">
            <a:spLocks noChangeArrowheads="1"/>
          </p:cNvSpPr>
          <p:nvPr/>
        </p:nvSpPr>
        <p:spPr bwMode="auto">
          <a:xfrm>
            <a:off x="3666844" y="567934"/>
            <a:ext cx="180209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en-US" altLang="zh-CN" sz="800" dirty="0">
                <a:solidFill>
                  <a:schemeClr val="bg1">
                    <a:lumMod val="50000"/>
                  </a:schemeClr>
                </a:solidFill>
              </a:rPr>
              <a:t>This is a good space for a short subtitle</a:t>
            </a:r>
            <a:endParaRPr lang="en-US" altLang="zh-CN" sz="800" dirty="0">
              <a:solidFill>
                <a:schemeClr val="bg1">
                  <a:lumMod val="50000"/>
                </a:schemeClr>
              </a:solidFill>
            </a:endParaRPr>
          </a:p>
        </p:txBody>
      </p:sp>
      <p:cxnSp>
        <p:nvCxnSpPr>
          <p:cNvPr id="4" name="直接连接符 3"/>
          <p:cNvCxnSpPr/>
          <p:nvPr/>
        </p:nvCxnSpPr>
        <p:spPr>
          <a:xfrm>
            <a:off x="4226801" y="837031"/>
            <a:ext cx="69039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椭圆 4"/>
          <p:cNvSpPr/>
          <p:nvPr/>
        </p:nvSpPr>
        <p:spPr>
          <a:xfrm>
            <a:off x="819431" y="1673903"/>
            <a:ext cx="2363189" cy="2363189"/>
          </a:xfrm>
          <a:prstGeom prst="ellipse">
            <a:avLst/>
          </a:prstGeom>
          <a:solidFill>
            <a:srgbClr val="ED7D31"/>
          </a:solidFill>
          <a:ln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pitchFamily="34" charset="-122"/>
              <a:ea typeface="微软雅黑" pitchFamily="34" charset="-122"/>
            </a:endParaRPr>
          </a:p>
        </p:txBody>
      </p:sp>
      <p:sp>
        <p:nvSpPr>
          <p:cNvPr id="6" name="椭圆 5"/>
          <p:cNvSpPr/>
          <p:nvPr/>
        </p:nvSpPr>
        <p:spPr>
          <a:xfrm>
            <a:off x="704877" y="1559353"/>
            <a:ext cx="2592288" cy="2592288"/>
          </a:xfrm>
          <a:prstGeom prst="ellipse">
            <a:avLst/>
          </a:prstGeom>
          <a:noFill/>
          <a:ln cmpd="sng">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pitchFamily="34" charset="-122"/>
              <a:ea typeface="微软雅黑" pitchFamily="34" charset="-122"/>
            </a:endParaRPr>
          </a:p>
        </p:txBody>
      </p:sp>
      <p:pic>
        <p:nvPicPr>
          <p:cNvPr id="7" name="图片 6"/>
          <p:cNvPicPr>
            <a:picLocks noChangeAspect="1"/>
          </p:cNvPicPr>
          <p:nvPr/>
        </p:nvPicPr>
        <p:blipFill>
          <a:blip r:embed="rId1"/>
          <a:stretch>
            <a:fillRect/>
          </a:stretch>
        </p:blipFill>
        <p:spPr>
          <a:xfrm>
            <a:off x="1590414" y="2207426"/>
            <a:ext cx="914667" cy="1286251"/>
          </a:xfrm>
          <a:prstGeom prst="rect">
            <a:avLst/>
          </a:prstGeom>
        </p:spPr>
      </p:pic>
      <p:cxnSp>
        <p:nvCxnSpPr>
          <p:cNvPr id="8" name="直接连接符 7"/>
          <p:cNvCxnSpPr>
            <a:stCxn id="6" idx="0"/>
            <a:endCxn id="12" idx="2"/>
          </p:cNvCxnSpPr>
          <p:nvPr/>
        </p:nvCxnSpPr>
        <p:spPr>
          <a:xfrm>
            <a:off x="2001021" y="1559354"/>
            <a:ext cx="2073322" cy="1"/>
          </a:xfrm>
          <a:prstGeom prst="line">
            <a:avLst/>
          </a:prstGeom>
          <a:ln>
            <a:solidFill>
              <a:srgbClr val="ED7D31"/>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a:stCxn id="6" idx="6"/>
            <a:endCxn id="15" idx="2"/>
          </p:cNvCxnSpPr>
          <p:nvPr/>
        </p:nvCxnSpPr>
        <p:spPr>
          <a:xfrm flipV="1">
            <a:off x="3297165" y="2850552"/>
            <a:ext cx="777180" cy="4946"/>
          </a:xfrm>
          <a:prstGeom prst="line">
            <a:avLst/>
          </a:prstGeom>
          <a:ln>
            <a:solidFill>
              <a:srgbClr val="ED7D3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a:stCxn id="6" idx="4"/>
            <a:endCxn id="18" idx="2"/>
          </p:cNvCxnSpPr>
          <p:nvPr/>
        </p:nvCxnSpPr>
        <p:spPr>
          <a:xfrm flipV="1">
            <a:off x="2001021" y="4151641"/>
            <a:ext cx="2073322" cy="1"/>
          </a:xfrm>
          <a:prstGeom prst="line">
            <a:avLst/>
          </a:prstGeom>
          <a:ln>
            <a:solidFill>
              <a:srgbClr val="ED7D31"/>
            </a:solidFill>
          </a:ln>
        </p:spPr>
        <p:style>
          <a:lnRef idx="1">
            <a:schemeClr val="accent1"/>
          </a:lnRef>
          <a:fillRef idx="0">
            <a:schemeClr val="accent1"/>
          </a:fillRef>
          <a:effectRef idx="0">
            <a:schemeClr val="accent1"/>
          </a:effectRef>
          <a:fontRef idx="minor">
            <a:schemeClr val="tx1"/>
          </a:fontRef>
        </p:style>
      </p:cxnSp>
      <p:grpSp>
        <p:nvGrpSpPr>
          <p:cNvPr id="11" name="组合 10"/>
          <p:cNvGrpSpPr/>
          <p:nvPr/>
        </p:nvGrpSpPr>
        <p:grpSpPr>
          <a:xfrm>
            <a:off x="4074343" y="1199314"/>
            <a:ext cx="720080" cy="720081"/>
            <a:chOff x="3995936" y="1495374"/>
            <a:chExt cx="720080" cy="720080"/>
          </a:xfrm>
        </p:grpSpPr>
        <p:sp>
          <p:nvSpPr>
            <p:cNvPr id="12" name="椭圆 11"/>
            <p:cNvSpPr/>
            <p:nvPr/>
          </p:nvSpPr>
          <p:spPr>
            <a:xfrm>
              <a:off x="3995936" y="1495374"/>
              <a:ext cx="720080" cy="72008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latin typeface="微软雅黑" pitchFamily="34" charset="-122"/>
                <a:ea typeface="微软雅黑" pitchFamily="34" charset="-122"/>
              </a:endParaRPr>
            </a:p>
          </p:txBody>
        </p:sp>
        <p:sp>
          <p:nvSpPr>
            <p:cNvPr id="13" name="TextBox 9"/>
            <p:cNvSpPr txBox="1"/>
            <p:nvPr/>
          </p:nvSpPr>
          <p:spPr>
            <a:xfrm>
              <a:off x="4061545" y="1624511"/>
              <a:ext cx="604653" cy="523219"/>
            </a:xfrm>
            <a:prstGeom prst="rect">
              <a:avLst/>
            </a:prstGeom>
            <a:noFill/>
          </p:spPr>
          <p:txBody>
            <a:bodyPr wrap="none" rtlCol="0">
              <a:spAutoFit/>
            </a:bodyPr>
            <a:lstStyle/>
            <a:p>
              <a:r>
                <a:rPr lang="en-US" altLang="zh-CN" sz="2800" dirty="0" smtClean="0">
                  <a:solidFill>
                    <a:schemeClr val="bg1"/>
                  </a:solidFill>
                  <a:latin typeface="微软雅黑" pitchFamily="34" charset="-122"/>
                  <a:ea typeface="微软雅黑" pitchFamily="34" charset="-122"/>
                </a:rPr>
                <a:t>01</a:t>
              </a:r>
              <a:endParaRPr lang="zh-CN" altLang="en-US" sz="2800" dirty="0">
                <a:solidFill>
                  <a:schemeClr val="bg1"/>
                </a:solidFill>
                <a:latin typeface="微软雅黑" pitchFamily="34" charset="-122"/>
                <a:ea typeface="微软雅黑" pitchFamily="34" charset="-122"/>
              </a:endParaRPr>
            </a:p>
          </p:txBody>
        </p:sp>
      </p:grpSp>
      <p:grpSp>
        <p:nvGrpSpPr>
          <p:cNvPr id="14" name="组合 13"/>
          <p:cNvGrpSpPr/>
          <p:nvPr/>
        </p:nvGrpSpPr>
        <p:grpSpPr>
          <a:xfrm>
            <a:off x="4074345" y="2490511"/>
            <a:ext cx="720080" cy="720080"/>
            <a:chOff x="3995936" y="2786571"/>
            <a:chExt cx="720080" cy="720080"/>
          </a:xfrm>
        </p:grpSpPr>
        <p:sp>
          <p:nvSpPr>
            <p:cNvPr id="15" name="椭圆 14"/>
            <p:cNvSpPr/>
            <p:nvPr/>
          </p:nvSpPr>
          <p:spPr>
            <a:xfrm>
              <a:off x="3995936" y="2786571"/>
              <a:ext cx="720080" cy="72008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latin typeface="微软雅黑" pitchFamily="34" charset="-122"/>
                <a:ea typeface="微软雅黑" pitchFamily="34" charset="-122"/>
              </a:endParaRPr>
            </a:p>
          </p:txBody>
        </p:sp>
        <p:sp>
          <p:nvSpPr>
            <p:cNvPr id="16" name="TextBox 12"/>
            <p:cNvSpPr txBox="1"/>
            <p:nvPr/>
          </p:nvSpPr>
          <p:spPr>
            <a:xfrm>
              <a:off x="4061543" y="2920654"/>
              <a:ext cx="604653" cy="523220"/>
            </a:xfrm>
            <a:prstGeom prst="rect">
              <a:avLst/>
            </a:prstGeom>
            <a:noFill/>
          </p:spPr>
          <p:txBody>
            <a:bodyPr wrap="none" rtlCol="0">
              <a:spAutoFit/>
            </a:bodyPr>
            <a:lstStyle/>
            <a:p>
              <a:r>
                <a:rPr lang="en-US" altLang="zh-CN" sz="2800" dirty="0" smtClean="0">
                  <a:solidFill>
                    <a:schemeClr val="bg1"/>
                  </a:solidFill>
                  <a:latin typeface="微软雅黑" pitchFamily="34" charset="-122"/>
                  <a:ea typeface="微软雅黑" pitchFamily="34" charset="-122"/>
                </a:rPr>
                <a:t>02</a:t>
              </a:r>
              <a:endParaRPr lang="zh-CN" altLang="en-US" sz="2800" dirty="0">
                <a:solidFill>
                  <a:schemeClr val="bg1"/>
                </a:solidFill>
                <a:latin typeface="微软雅黑" pitchFamily="34" charset="-122"/>
                <a:ea typeface="微软雅黑" pitchFamily="34" charset="-122"/>
              </a:endParaRPr>
            </a:p>
          </p:txBody>
        </p:sp>
      </p:grpSp>
      <p:grpSp>
        <p:nvGrpSpPr>
          <p:cNvPr id="17" name="组合 16"/>
          <p:cNvGrpSpPr/>
          <p:nvPr/>
        </p:nvGrpSpPr>
        <p:grpSpPr>
          <a:xfrm>
            <a:off x="4074343" y="3791601"/>
            <a:ext cx="720080" cy="720080"/>
            <a:chOff x="3995936" y="4087662"/>
            <a:chExt cx="720080" cy="720080"/>
          </a:xfrm>
        </p:grpSpPr>
        <p:sp>
          <p:nvSpPr>
            <p:cNvPr id="18" name="椭圆 17"/>
            <p:cNvSpPr/>
            <p:nvPr/>
          </p:nvSpPr>
          <p:spPr>
            <a:xfrm>
              <a:off x="3995936" y="4087662"/>
              <a:ext cx="720080" cy="720080"/>
            </a:xfrm>
            <a:prstGeom prst="ellips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latin typeface="微软雅黑" pitchFamily="34" charset="-122"/>
                <a:ea typeface="微软雅黑" pitchFamily="34" charset="-122"/>
              </a:endParaRPr>
            </a:p>
          </p:txBody>
        </p:sp>
        <p:sp>
          <p:nvSpPr>
            <p:cNvPr id="19" name="TextBox 15"/>
            <p:cNvSpPr txBox="1"/>
            <p:nvPr/>
          </p:nvSpPr>
          <p:spPr>
            <a:xfrm>
              <a:off x="4061545" y="4216800"/>
              <a:ext cx="604653" cy="523220"/>
            </a:xfrm>
            <a:prstGeom prst="rect">
              <a:avLst/>
            </a:prstGeom>
            <a:noFill/>
          </p:spPr>
          <p:txBody>
            <a:bodyPr wrap="none" rtlCol="0">
              <a:spAutoFit/>
            </a:bodyPr>
            <a:lstStyle/>
            <a:p>
              <a:r>
                <a:rPr lang="en-US" altLang="zh-CN" sz="2800" dirty="0" smtClean="0">
                  <a:solidFill>
                    <a:schemeClr val="bg1"/>
                  </a:solidFill>
                  <a:latin typeface="微软雅黑" pitchFamily="34" charset="-122"/>
                  <a:ea typeface="微软雅黑" pitchFamily="34" charset="-122"/>
                </a:rPr>
                <a:t>03</a:t>
              </a:r>
              <a:endParaRPr lang="zh-CN" altLang="en-US" sz="2800" dirty="0">
                <a:solidFill>
                  <a:schemeClr val="bg1"/>
                </a:solidFill>
                <a:latin typeface="微软雅黑" pitchFamily="34" charset="-122"/>
                <a:ea typeface="微软雅黑" pitchFamily="34" charset="-122"/>
              </a:endParaRPr>
            </a:p>
          </p:txBody>
        </p:sp>
      </p:grpSp>
      <p:sp>
        <p:nvSpPr>
          <p:cNvPr id="20" name="TextBox 16"/>
          <p:cNvSpPr txBox="1"/>
          <p:nvPr/>
        </p:nvSpPr>
        <p:spPr bwMode="auto">
          <a:xfrm>
            <a:off x="4980193" y="1487344"/>
            <a:ext cx="3546569" cy="646331"/>
          </a:xfrm>
          <a:prstGeom prst="rect">
            <a:avLst/>
          </a:prstGeom>
          <a:noFill/>
        </p:spPr>
        <p:txBody>
          <a:bodyPr wrap="square">
            <a:spAutoFit/>
          </a:bodyPr>
          <a:lstStyle/>
          <a:p>
            <a:pPr>
              <a:lnSpc>
                <a:spcPct val="150000"/>
              </a:lnSpc>
            </a:pPr>
            <a:r>
              <a:rPr lang="zh-CN" altLang="en-US" sz="1200" dirty="0">
                <a:solidFill>
                  <a:schemeClr val="tx1">
                    <a:lumMod val="65000"/>
                    <a:lumOff val="35000"/>
                  </a:schemeClr>
                </a:solidFill>
                <a:latin typeface="微软雅黑" pitchFamily="34" charset="-122"/>
                <a:ea typeface="微软雅黑" pitchFamily="34" charset="-122"/>
              </a:rPr>
              <a:t>您的内容打在这里，或者通过复制您的文本后，在此框中选择粘贴，并选择只保留文字。</a:t>
            </a:r>
            <a:endParaRPr lang="en-US" altLang="zh-CN" sz="1200" dirty="0">
              <a:solidFill>
                <a:schemeClr val="tx1">
                  <a:lumMod val="65000"/>
                  <a:lumOff val="35000"/>
                </a:schemeClr>
              </a:solidFill>
              <a:latin typeface="微软雅黑" pitchFamily="34" charset="-122"/>
              <a:ea typeface="微软雅黑" pitchFamily="34" charset="-122"/>
            </a:endParaRPr>
          </a:p>
        </p:txBody>
      </p:sp>
      <p:sp>
        <p:nvSpPr>
          <p:cNvPr id="21" name="矩形 20"/>
          <p:cNvSpPr/>
          <p:nvPr/>
        </p:nvSpPr>
        <p:spPr bwMode="auto">
          <a:xfrm>
            <a:off x="4994558" y="1121278"/>
            <a:ext cx="2020887" cy="338554"/>
          </a:xfrm>
          <a:prstGeom prst="rect">
            <a:avLst/>
          </a:prstGeom>
        </p:spPr>
        <p:txBody>
          <a:bodyPr>
            <a:spAutoFit/>
          </a:bodyPr>
          <a:lstStyle/>
          <a:p>
            <a:pPr>
              <a:defRPr/>
            </a:pPr>
            <a:r>
              <a:rPr lang="zh-CN" altLang="en-US" sz="1600" dirty="0" smtClean="0">
                <a:solidFill>
                  <a:schemeClr val="tx1">
                    <a:lumMod val="65000"/>
                    <a:lumOff val="35000"/>
                  </a:schemeClr>
                </a:solidFill>
                <a:latin typeface="微软雅黑" pitchFamily="34" charset="-122"/>
                <a:ea typeface="微软雅黑" pitchFamily="34" charset="-122"/>
              </a:rPr>
              <a:t>添加标题一</a:t>
            </a:r>
            <a:endParaRPr lang="zh-CN" altLang="en-US" sz="1600" dirty="0">
              <a:solidFill>
                <a:schemeClr val="tx1">
                  <a:lumMod val="65000"/>
                  <a:lumOff val="35000"/>
                </a:schemeClr>
              </a:solidFill>
              <a:latin typeface="微软雅黑" pitchFamily="34" charset="-122"/>
              <a:ea typeface="微软雅黑" pitchFamily="34" charset="-122"/>
            </a:endParaRPr>
          </a:p>
        </p:txBody>
      </p:sp>
      <p:sp>
        <p:nvSpPr>
          <p:cNvPr id="22" name="TextBox 18"/>
          <p:cNvSpPr txBox="1"/>
          <p:nvPr/>
        </p:nvSpPr>
        <p:spPr bwMode="auto">
          <a:xfrm>
            <a:off x="5007184" y="2717506"/>
            <a:ext cx="3546569" cy="646331"/>
          </a:xfrm>
          <a:prstGeom prst="rect">
            <a:avLst/>
          </a:prstGeom>
          <a:noFill/>
        </p:spPr>
        <p:txBody>
          <a:bodyPr wrap="square">
            <a:spAutoFit/>
          </a:bodyPr>
          <a:lstStyle/>
          <a:p>
            <a:pPr>
              <a:lnSpc>
                <a:spcPct val="150000"/>
              </a:lnSpc>
            </a:pPr>
            <a:r>
              <a:rPr lang="zh-CN" altLang="en-US" sz="1200" dirty="0">
                <a:solidFill>
                  <a:schemeClr val="tx1">
                    <a:lumMod val="65000"/>
                    <a:lumOff val="35000"/>
                  </a:schemeClr>
                </a:solidFill>
                <a:latin typeface="微软雅黑" pitchFamily="34" charset="-122"/>
                <a:ea typeface="微软雅黑" pitchFamily="34" charset="-122"/>
              </a:rPr>
              <a:t>您的内容打在这里，或者通过复制您的文本后，在此框中选择粘贴，并选择只保留文字。</a:t>
            </a:r>
            <a:endParaRPr lang="en-US" altLang="zh-CN" sz="1200" dirty="0">
              <a:solidFill>
                <a:schemeClr val="tx1">
                  <a:lumMod val="65000"/>
                  <a:lumOff val="35000"/>
                </a:schemeClr>
              </a:solidFill>
              <a:latin typeface="微软雅黑" pitchFamily="34" charset="-122"/>
              <a:ea typeface="微软雅黑" pitchFamily="34" charset="-122"/>
            </a:endParaRPr>
          </a:p>
        </p:txBody>
      </p:sp>
      <p:sp>
        <p:nvSpPr>
          <p:cNvPr id="23" name="矩形 22"/>
          <p:cNvSpPr/>
          <p:nvPr/>
        </p:nvSpPr>
        <p:spPr bwMode="auto">
          <a:xfrm>
            <a:off x="5021549" y="2351440"/>
            <a:ext cx="2020887" cy="338554"/>
          </a:xfrm>
          <a:prstGeom prst="rect">
            <a:avLst/>
          </a:prstGeom>
        </p:spPr>
        <p:txBody>
          <a:bodyPr>
            <a:spAutoFit/>
          </a:bodyPr>
          <a:lstStyle/>
          <a:p>
            <a:pPr>
              <a:defRPr/>
            </a:pPr>
            <a:r>
              <a:rPr lang="zh-CN" altLang="en-US" sz="1600" dirty="0" smtClean="0">
                <a:solidFill>
                  <a:schemeClr val="tx1">
                    <a:lumMod val="65000"/>
                    <a:lumOff val="35000"/>
                  </a:schemeClr>
                </a:solidFill>
                <a:latin typeface="微软雅黑" pitchFamily="34" charset="-122"/>
                <a:ea typeface="微软雅黑" pitchFamily="34" charset="-122"/>
              </a:rPr>
              <a:t>添加标题二</a:t>
            </a:r>
            <a:endParaRPr lang="zh-CN" altLang="en-US" sz="1600" dirty="0">
              <a:solidFill>
                <a:schemeClr val="tx1">
                  <a:lumMod val="65000"/>
                  <a:lumOff val="35000"/>
                </a:schemeClr>
              </a:solidFill>
              <a:latin typeface="微软雅黑" pitchFamily="34" charset="-122"/>
              <a:ea typeface="微软雅黑" pitchFamily="34" charset="-122"/>
            </a:endParaRPr>
          </a:p>
        </p:txBody>
      </p:sp>
      <p:sp>
        <p:nvSpPr>
          <p:cNvPr id="24" name="TextBox 20"/>
          <p:cNvSpPr txBox="1"/>
          <p:nvPr/>
        </p:nvSpPr>
        <p:spPr bwMode="auto">
          <a:xfrm>
            <a:off x="5025361" y="4013652"/>
            <a:ext cx="3546569" cy="646331"/>
          </a:xfrm>
          <a:prstGeom prst="rect">
            <a:avLst/>
          </a:prstGeom>
          <a:noFill/>
        </p:spPr>
        <p:txBody>
          <a:bodyPr wrap="square">
            <a:spAutoFit/>
          </a:bodyPr>
          <a:lstStyle/>
          <a:p>
            <a:pPr>
              <a:lnSpc>
                <a:spcPct val="150000"/>
              </a:lnSpc>
            </a:pPr>
            <a:r>
              <a:rPr lang="zh-CN" altLang="en-US" sz="1200" dirty="0">
                <a:solidFill>
                  <a:schemeClr val="tx1">
                    <a:lumMod val="65000"/>
                    <a:lumOff val="35000"/>
                  </a:schemeClr>
                </a:solidFill>
                <a:latin typeface="微软雅黑" pitchFamily="34" charset="-122"/>
                <a:ea typeface="微软雅黑" pitchFamily="34" charset="-122"/>
              </a:rPr>
              <a:t>您的内容打在这里，或者通过复制您的文本后，在此框中选择粘贴，并选择只保留文字。</a:t>
            </a:r>
            <a:endParaRPr lang="en-US" altLang="zh-CN" sz="1200" dirty="0">
              <a:solidFill>
                <a:schemeClr val="tx1">
                  <a:lumMod val="65000"/>
                  <a:lumOff val="35000"/>
                </a:schemeClr>
              </a:solidFill>
              <a:latin typeface="微软雅黑" pitchFamily="34" charset="-122"/>
              <a:ea typeface="微软雅黑" pitchFamily="34" charset="-122"/>
            </a:endParaRPr>
          </a:p>
        </p:txBody>
      </p:sp>
      <p:sp>
        <p:nvSpPr>
          <p:cNvPr id="25" name="矩形 24"/>
          <p:cNvSpPr/>
          <p:nvPr/>
        </p:nvSpPr>
        <p:spPr bwMode="auto">
          <a:xfrm>
            <a:off x="5039726" y="3647584"/>
            <a:ext cx="2020887" cy="338554"/>
          </a:xfrm>
          <a:prstGeom prst="rect">
            <a:avLst/>
          </a:prstGeom>
        </p:spPr>
        <p:txBody>
          <a:bodyPr>
            <a:spAutoFit/>
          </a:bodyPr>
          <a:lstStyle/>
          <a:p>
            <a:pPr>
              <a:defRPr/>
            </a:pPr>
            <a:r>
              <a:rPr lang="zh-CN" altLang="en-US" sz="1600" dirty="0" smtClean="0">
                <a:solidFill>
                  <a:schemeClr val="tx1">
                    <a:lumMod val="65000"/>
                    <a:lumOff val="35000"/>
                  </a:schemeClr>
                </a:solidFill>
                <a:latin typeface="微软雅黑" pitchFamily="34" charset="-122"/>
                <a:ea typeface="微软雅黑" pitchFamily="34" charset="-122"/>
              </a:rPr>
              <a:t>添加标题三</a:t>
            </a:r>
            <a:endParaRPr lang="zh-CN" altLang="en-US" sz="1600" dirty="0">
              <a:solidFill>
                <a:schemeClr val="tx1">
                  <a:lumMod val="65000"/>
                  <a:lumOff val="35000"/>
                </a:schemeClr>
              </a:solidFill>
              <a:latin typeface="微软雅黑" pitchFamily="34" charset="-122"/>
              <a:ea typeface="微软雅黑" pitchFamily="34"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3250" advTm="0">
        <p15:prstTrans prst="origami"/>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53" presetClass="entr" presetSubtype="16" fill="hold" grpId="0" nodeType="after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500" fill="hold"/>
                                        <p:tgtEl>
                                          <p:spTgt spid="5"/>
                                        </p:tgtEl>
                                        <p:attrNameLst>
                                          <p:attrName>ppt_w</p:attrName>
                                        </p:attrNameLst>
                                      </p:cBhvr>
                                      <p:tavLst>
                                        <p:tav tm="0">
                                          <p:val>
                                            <p:fltVal val="0"/>
                                          </p:val>
                                        </p:tav>
                                        <p:tav tm="100000">
                                          <p:val>
                                            <p:strVal val="#ppt_w"/>
                                          </p:val>
                                        </p:tav>
                                      </p:tavLst>
                                    </p:anim>
                                    <p:anim calcmode="lin" valueType="num">
                                      <p:cBhvr>
                                        <p:cTn id="21" dur="500" fill="hold"/>
                                        <p:tgtEl>
                                          <p:spTgt spid="5"/>
                                        </p:tgtEl>
                                        <p:attrNameLst>
                                          <p:attrName>ppt_h</p:attrName>
                                        </p:attrNameLst>
                                      </p:cBhvr>
                                      <p:tavLst>
                                        <p:tav tm="0">
                                          <p:val>
                                            <p:fltVal val="0"/>
                                          </p:val>
                                        </p:tav>
                                        <p:tav tm="100000">
                                          <p:val>
                                            <p:strVal val="#ppt_h"/>
                                          </p:val>
                                        </p:tav>
                                      </p:tavLst>
                                    </p:anim>
                                    <p:animEffect transition="in" filter="fade">
                                      <p:cBhvr>
                                        <p:cTn id="22" dur="500"/>
                                        <p:tgtEl>
                                          <p:spTgt spid="5"/>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500" fill="hold"/>
                                        <p:tgtEl>
                                          <p:spTgt spid="6"/>
                                        </p:tgtEl>
                                        <p:attrNameLst>
                                          <p:attrName>ppt_w</p:attrName>
                                        </p:attrNameLst>
                                      </p:cBhvr>
                                      <p:tavLst>
                                        <p:tav tm="0">
                                          <p:val>
                                            <p:fltVal val="0"/>
                                          </p:val>
                                        </p:tav>
                                        <p:tav tm="100000">
                                          <p:val>
                                            <p:strVal val="#ppt_w"/>
                                          </p:val>
                                        </p:tav>
                                      </p:tavLst>
                                    </p:anim>
                                    <p:anim calcmode="lin" valueType="num">
                                      <p:cBhvr>
                                        <p:cTn id="26" dur="500" fill="hold"/>
                                        <p:tgtEl>
                                          <p:spTgt spid="6"/>
                                        </p:tgtEl>
                                        <p:attrNameLst>
                                          <p:attrName>ppt_h</p:attrName>
                                        </p:attrNameLst>
                                      </p:cBhvr>
                                      <p:tavLst>
                                        <p:tav tm="0">
                                          <p:val>
                                            <p:fltVal val="0"/>
                                          </p:val>
                                        </p:tav>
                                        <p:tav tm="100000">
                                          <p:val>
                                            <p:strVal val="#ppt_h"/>
                                          </p:val>
                                        </p:tav>
                                      </p:tavLst>
                                    </p:anim>
                                    <p:animEffect transition="in" filter="fade">
                                      <p:cBhvr>
                                        <p:cTn id="27" dur="500"/>
                                        <p:tgtEl>
                                          <p:spTgt spid="6"/>
                                        </p:tgtEl>
                                      </p:cBhvr>
                                    </p:animEffect>
                                  </p:childTnLst>
                                </p:cTn>
                              </p:par>
                            </p:childTnLst>
                          </p:cTn>
                        </p:par>
                        <p:par>
                          <p:cTn id="28" fill="hold">
                            <p:stCondLst>
                              <p:cond delay="1000"/>
                            </p:stCondLst>
                            <p:childTnLst>
                              <p:par>
                                <p:cTn id="29" presetID="42" presetClass="entr" presetSubtype="0" fill="hold"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750"/>
                                        <p:tgtEl>
                                          <p:spTgt spid="7"/>
                                        </p:tgtEl>
                                      </p:cBhvr>
                                    </p:animEffect>
                                    <p:anim calcmode="lin" valueType="num">
                                      <p:cBhvr>
                                        <p:cTn id="32" dur="750" fill="hold"/>
                                        <p:tgtEl>
                                          <p:spTgt spid="7"/>
                                        </p:tgtEl>
                                        <p:attrNameLst>
                                          <p:attrName>ppt_x</p:attrName>
                                        </p:attrNameLst>
                                      </p:cBhvr>
                                      <p:tavLst>
                                        <p:tav tm="0">
                                          <p:val>
                                            <p:strVal val="#ppt_x"/>
                                          </p:val>
                                        </p:tav>
                                        <p:tav tm="100000">
                                          <p:val>
                                            <p:strVal val="#ppt_x"/>
                                          </p:val>
                                        </p:tav>
                                      </p:tavLst>
                                    </p:anim>
                                    <p:anim calcmode="lin" valueType="num">
                                      <p:cBhvr>
                                        <p:cTn id="33" dur="750" fill="hold"/>
                                        <p:tgtEl>
                                          <p:spTgt spid="7"/>
                                        </p:tgtEl>
                                        <p:attrNameLst>
                                          <p:attrName>ppt_y</p:attrName>
                                        </p:attrNameLst>
                                      </p:cBhvr>
                                      <p:tavLst>
                                        <p:tav tm="0">
                                          <p:val>
                                            <p:strVal val="#ppt_y+.1"/>
                                          </p:val>
                                        </p:tav>
                                        <p:tav tm="100000">
                                          <p:val>
                                            <p:strVal val="#ppt_y"/>
                                          </p:val>
                                        </p:tav>
                                      </p:tavLst>
                                    </p:anim>
                                  </p:childTnLst>
                                </p:cTn>
                              </p:par>
                            </p:childTnLst>
                          </p:cTn>
                        </p:par>
                        <p:par>
                          <p:cTn id="34" fill="hold">
                            <p:stCondLst>
                              <p:cond delay="2000"/>
                            </p:stCondLst>
                            <p:childTnLst>
                              <p:par>
                                <p:cTn id="35" presetID="22" presetClass="entr" presetSubtype="8" fill="hold" nodeType="after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left)">
                                      <p:cBhvr>
                                        <p:cTn id="37" dur="4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par>
                          <p:cTn id="43" fill="hold">
                            <p:stCondLst>
                              <p:cond delay="500"/>
                            </p:stCondLst>
                            <p:childTnLst>
                              <p:par>
                                <p:cTn id="44" presetID="17" presetClass="entr" presetSubtype="1" fill="hold" grpId="0" nodeType="afterEffect">
                                  <p:stCondLst>
                                    <p:cond delay="0"/>
                                  </p:stCondLst>
                                  <p:iterate type="lt">
                                    <p:tmPct val="40000"/>
                                  </p:iterate>
                                  <p:childTnLst>
                                    <p:set>
                                      <p:cBhvr>
                                        <p:cTn id="45" dur="1" fill="hold">
                                          <p:stCondLst>
                                            <p:cond delay="0"/>
                                          </p:stCondLst>
                                        </p:cTn>
                                        <p:tgtEl>
                                          <p:spTgt spid="21"/>
                                        </p:tgtEl>
                                        <p:attrNameLst>
                                          <p:attrName>style.visibility</p:attrName>
                                        </p:attrNameLst>
                                      </p:cBhvr>
                                      <p:to>
                                        <p:strVal val="visible"/>
                                      </p:to>
                                    </p:set>
                                    <p:anim calcmode="lin" valueType="num">
                                      <p:cBhvr>
                                        <p:cTn id="46" dur="250" fill="hold"/>
                                        <p:tgtEl>
                                          <p:spTgt spid="21"/>
                                        </p:tgtEl>
                                        <p:attrNameLst>
                                          <p:attrName>ppt_x</p:attrName>
                                        </p:attrNameLst>
                                      </p:cBhvr>
                                      <p:tavLst>
                                        <p:tav tm="0">
                                          <p:val>
                                            <p:strVal val="#ppt_x"/>
                                          </p:val>
                                        </p:tav>
                                        <p:tav tm="100000">
                                          <p:val>
                                            <p:strVal val="#ppt_x"/>
                                          </p:val>
                                        </p:tav>
                                      </p:tavLst>
                                    </p:anim>
                                    <p:anim calcmode="lin" valueType="num">
                                      <p:cBhvr>
                                        <p:cTn id="47" dur="250" fill="hold"/>
                                        <p:tgtEl>
                                          <p:spTgt spid="21"/>
                                        </p:tgtEl>
                                        <p:attrNameLst>
                                          <p:attrName>ppt_y</p:attrName>
                                        </p:attrNameLst>
                                      </p:cBhvr>
                                      <p:tavLst>
                                        <p:tav tm="0">
                                          <p:val>
                                            <p:strVal val="#ppt_y-#ppt_h/2"/>
                                          </p:val>
                                        </p:tav>
                                        <p:tav tm="100000">
                                          <p:val>
                                            <p:strVal val="#ppt_y"/>
                                          </p:val>
                                        </p:tav>
                                      </p:tavLst>
                                    </p:anim>
                                    <p:anim calcmode="lin" valueType="num">
                                      <p:cBhvr>
                                        <p:cTn id="48" dur="250" fill="hold"/>
                                        <p:tgtEl>
                                          <p:spTgt spid="21"/>
                                        </p:tgtEl>
                                        <p:attrNameLst>
                                          <p:attrName>ppt_w</p:attrName>
                                        </p:attrNameLst>
                                      </p:cBhvr>
                                      <p:tavLst>
                                        <p:tav tm="0">
                                          <p:val>
                                            <p:strVal val="#ppt_w"/>
                                          </p:val>
                                        </p:tav>
                                        <p:tav tm="100000">
                                          <p:val>
                                            <p:strVal val="#ppt_w"/>
                                          </p:val>
                                        </p:tav>
                                      </p:tavLst>
                                    </p:anim>
                                    <p:anim calcmode="lin" valueType="num">
                                      <p:cBhvr>
                                        <p:cTn id="49" dur="250" fill="hold"/>
                                        <p:tgtEl>
                                          <p:spTgt spid="21"/>
                                        </p:tgtEl>
                                        <p:attrNameLst>
                                          <p:attrName>ppt_h</p:attrName>
                                        </p:attrNameLst>
                                      </p:cBhvr>
                                      <p:tavLst>
                                        <p:tav tm="0">
                                          <p:val>
                                            <p:fltVal val="0"/>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wipe(left)">
                                      <p:cBhvr>
                                        <p:cTn id="54" dur="500"/>
                                        <p:tgtEl>
                                          <p:spTgt spid="20"/>
                                        </p:tgtEl>
                                      </p:cBhvr>
                                    </p:animEffect>
                                  </p:childTnLst>
                                </p:cTn>
                              </p:par>
                            </p:childTnLst>
                          </p:cTn>
                        </p:par>
                        <p:par>
                          <p:cTn id="55" fill="hold">
                            <p:stCondLst>
                              <p:cond delay="500"/>
                            </p:stCondLst>
                            <p:childTnLst>
                              <p:par>
                                <p:cTn id="56" presetID="22" presetClass="entr" presetSubtype="8" fill="hold"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left)">
                                      <p:cBhvr>
                                        <p:cTn id="58" dur="400"/>
                                        <p:tgtEl>
                                          <p:spTgt spid="9"/>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fade">
                                      <p:cBhvr>
                                        <p:cTn id="63" dur="500"/>
                                        <p:tgtEl>
                                          <p:spTgt spid="14"/>
                                        </p:tgtEl>
                                      </p:cBhvr>
                                    </p:animEffect>
                                  </p:childTnLst>
                                </p:cTn>
                              </p:par>
                            </p:childTnLst>
                          </p:cTn>
                        </p:par>
                        <p:par>
                          <p:cTn id="64" fill="hold">
                            <p:stCondLst>
                              <p:cond delay="500"/>
                            </p:stCondLst>
                            <p:childTnLst>
                              <p:par>
                                <p:cTn id="65" presetID="17" presetClass="entr" presetSubtype="1" fill="hold" grpId="0" nodeType="afterEffect">
                                  <p:stCondLst>
                                    <p:cond delay="0"/>
                                  </p:stCondLst>
                                  <p:iterate type="lt">
                                    <p:tmPct val="40000"/>
                                  </p:iterate>
                                  <p:childTnLst>
                                    <p:set>
                                      <p:cBhvr>
                                        <p:cTn id="66" dur="1" fill="hold">
                                          <p:stCondLst>
                                            <p:cond delay="0"/>
                                          </p:stCondLst>
                                        </p:cTn>
                                        <p:tgtEl>
                                          <p:spTgt spid="23"/>
                                        </p:tgtEl>
                                        <p:attrNameLst>
                                          <p:attrName>style.visibility</p:attrName>
                                        </p:attrNameLst>
                                      </p:cBhvr>
                                      <p:to>
                                        <p:strVal val="visible"/>
                                      </p:to>
                                    </p:set>
                                    <p:anim calcmode="lin" valueType="num">
                                      <p:cBhvr>
                                        <p:cTn id="67" dur="250" fill="hold"/>
                                        <p:tgtEl>
                                          <p:spTgt spid="23"/>
                                        </p:tgtEl>
                                        <p:attrNameLst>
                                          <p:attrName>ppt_x</p:attrName>
                                        </p:attrNameLst>
                                      </p:cBhvr>
                                      <p:tavLst>
                                        <p:tav tm="0">
                                          <p:val>
                                            <p:strVal val="#ppt_x"/>
                                          </p:val>
                                        </p:tav>
                                        <p:tav tm="100000">
                                          <p:val>
                                            <p:strVal val="#ppt_x"/>
                                          </p:val>
                                        </p:tav>
                                      </p:tavLst>
                                    </p:anim>
                                    <p:anim calcmode="lin" valueType="num">
                                      <p:cBhvr>
                                        <p:cTn id="68" dur="250" fill="hold"/>
                                        <p:tgtEl>
                                          <p:spTgt spid="23"/>
                                        </p:tgtEl>
                                        <p:attrNameLst>
                                          <p:attrName>ppt_y</p:attrName>
                                        </p:attrNameLst>
                                      </p:cBhvr>
                                      <p:tavLst>
                                        <p:tav tm="0">
                                          <p:val>
                                            <p:strVal val="#ppt_y-#ppt_h/2"/>
                                          </p:val>
                                        </p:tav>
                                        <p:tav tm="100000">
                                          <p:val>
                                            <p:strVal val="#ppt_y"/>
                                          </p:val>
                                        </p:tav>
                                      </p:tavLst>
                                    </p:anim>
                                    <p:anim calcmode="lin" valueType="num">
                                      <p:cBhvr>
                                        <p:cTn id="69" dur="250" fill="hold"/>
                                        <p:tgtEl>
                                          <p:spTgt spid="23"/>
                                        </p:tgtEl>
                                        <p:attrNameLst>
                                          <p:attrName>ppt_w</p:attrName>
                                        </p:attrNameLst>
                                      </p:cBhvr>
                                      <p:tavLst>
                                        <p:tav tm="0">
                                          <p:val>
                                            <p:strVal val="#ppt_w"/>
                                          </p:val>
                                        </p:tav>
                                        <p:tav tm="100000">
                                          <p:val>
                                            <p:strVal val="#ppt_w"/>
                                          </p:val>
                                        </p:tav>
                                      </p:tavLst>
                                    </p:anim>
                                    <p:anim calcmode="lin" valueType="num">
                                      <p:cBhvr>
                                        <p:cTn id="70" dur="250" fill="hold"/>
                                        <p:tgtEl>
                                          <p:spTgt spid="23"/>
                                        </p:tgtEl>
                                        <p:attrNameLst>
                                          <p:attrName>ppt_h</p:attrName>
                                        </p:attrNameLst>
                                      </p:cBhvr>
                                      <p:tavLst>
                                        <p:tav tm="0">
                                          <p:val>
                                            <p:fltVal val="0"/>
                                          </p:val>
                                        </p:tav>
                                        <p:tav tm="100000">
                                          <p:val>
                                            <p:strVal val="#ppt_h"/>
                                          </p:val>
                                        </p:tav>
                                      </p:tavLst>
                                    </p:anim>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0" nodeType="clickEffect">
                                  <p:stCondLst>
                                    <p:cond delay="0"/>
                                  </p:stCondLst>
                                  <p:childTnLst>
                                    <p:set>
                                      <p:cBhvr>
                                        <p:cTn id="74" dur="1" fill="hold">
                                          <p:stCondLst>
                                            <p:cond delay="0"/>
                                          </p:stCondLst>
                                        </p:cTn>
                                        <p:tgtEl>
                                          <p:spTgt spid="22"/>
                                        </p:tgtEl>
                                        <p:attrNameLst>
                                          <p:attrName>style.visibility</p:attrName>
                                        </p:attrNameLst>
                                      </p:cBhvr>
                                      <p:to>
                                        <p:strVal val="visible"/>
                                      </p:to>
                                    </p:set>
                                    <p:animEffect transition="in" filter="wipe(left)">
                                      <p:cBhvr>
                                        <p:cTn id="75" dur="500"/>
                                        <p:tgtEl>
                                          <p:spTgt spid="22"/>
                                        </p:tgtEl>
                                      </p:cBhvr>
                                    </p:animEffect>
                                  </p:childTnLst>
                                </p:cTn>
                              </p:par>
                            </p:childTnLst>
                          </p:cTn>
                        </p:par>
                        <p:par>
                          <p:cTn id="76" fill="hold">
                            <p:stCondLst>
                              <p:cond delay="500"/>
                            </p:stCondLst>
                            <p:childTnLst>
                              <p:par>
                                <p:cTn id="77" presetID="22" presetClass="entr" presetSubtype="8" fill="hold" nodeType="afterEffect">
                                  <p:stCondLst>
                                    <p:cond delay="0"/>
                                  </p:stCondLst>
                                  <p:childTnLst>
                                    <p:set>
                                      <p:cBhvr>
                                        <p:cTn id="78" dur="1" fill="hold">
                                          <p:stCondLst>
                                            <p:cond delay="0"/>
                                          </p:stCondLst>
                                        </p:cTn>
                                        <p:tgtEl>
                                          <p:spTgt spid="10"/>
                                        </p:tgtEl>
                                        <p:attrNameLst>
                                          <p:attrName>style.visibility</p:attrName>
                                        </p:attrNameLst>
                                      </p:cBhvr>
                                      <p:to>
                                        <p:strVal val="visible"/>
                                      </p:to>
                                    </p:set>
                                    <p:animEffect transition="in" filter="wipe(left)">
                                      <p:cBhvr>
                                        <p:cTn id="79" dur="400"/>
                                        <p:tgtEl>
                                          <p:spTgt spid="10"/>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nodeType="clickEffect">
                                  <p:stCondLst>
                                    <p:cond delay="0"/>
                                  </p:stCondLst>
                                  <p:childTnLst>
                                    <p:set>
                                      <p:cBhvr>
                                        <p:cTn id="83" dur="1" fill="hold">
                                          <p:stCondLst>
                                            <p:cond delay="0"/>
                                          </p:stCondLst>
                                        </p:cTn>
                                        <p:tgtEl>
                                          <p:spTgt spid="17"/>
                                        </p:tgtEl>
                                        <p:attrNameLst>
                                          <p:attrName>style.visibility</p:attrName>
                                        </p:attrNameLst>
                                      </p:cBhvr>
                                      <p:to>
                                        <p:strVal val="visible"/>
                                      </p:to>
                                    </p:set>
                                    <p:animEffect transition="in" filter="fade">
                                      <p:cBhvr>
                                        <p:cTn id="84" dur="500"/>
                                        <p:tgtEl>
                                          <p:spTgt spid="17"/>
                                        </p:tgtEl>
                                      </p:cBhvr>
                                    </p:animEffect>
                                  </p:childTnLst>
                                </p:cTn>
                              </p:par>
                            </p:childTnLst>
                          </p:cTn>
                        </p:par>
                        <p:par>
                          <p:cTn id="85" fill="hold">
                            <p:stCondLst>
                              <p:cond delay="500"/>
                            </p:stCondLst>
                            <p:childTnLst>
                              <p:par>
                                <p:cTn id="86" presetID="17" presetClass="entr" presetSubtype="1" fill="hold" grpId="0" nodeType="afterEffect">
                                  <p:stCondLst>
                                    <p:cond delay="0"/>
                                  </p:stCondLst>
                                  <p:iterate type="lt">
                                    <p:tmPct val="40000"/>
                                  </p:iterate>
                                  <p:childTnLst>
                                    <p:set>
                                      <p:cBhvr>
                                        <p:cTn id="87" dur="1" fill="hold">
                                          <p:stCondLst>
                                            <p:cond delay="0"/>
                                          </p:stCondLst>
                                        </p:cTn>
                                        <p:tgtEl>
                                          <p:spTgt spid="25"/>
                                        </p:tgtEl>
                                        <p:attrNameLst>
                                          <p:attrName>style.visibility</p:attrName>
                                        </p:attrNameLst>
                                      </p:cBhvr>
                                      <p:to>
                                        <p:strVal val="visible"/>
                                      </p:to>
                                    </p:set>
                                    <p:anim calcmode="lin" valueType="num">
                                      <p:cBhvr>
                                        <p:cTn id="88" dur="250" fill="hold"/>
                                        <p:tgtEl>
                                          <p:spTgt spid="25"/>
                                        </p:tgtEl>
                                        <p:attrNameLst>
                                          <p:attrName>ppt_x</p:attrName>
                                        </p:attrNameLst>
                                      </p:cBhvr>
                                      <p:tavLst>
                                        <p:tav tm="0">
                                          <p:val>
                                            <p:strVal val="#ppt_x"/>
                                          </p:val>
                                        </p:tav>
                                        <p:tav tm="100000">
                                          <p:val>
                                            <p:strVal val="#ppt_x"/>
                                          </p:val>
                                        </p:tav>
                                      </p:tavLst>
                                    </p:anim>
                                    <p:anim calcmode="lin" valueType="num">
                                      <p:cBhvr>
                                        <p:cTn id="89" dur="250" fill="hold"/>
                                        <p:tgtEl>
                                          <p:spTgt spid="25"/>
                                        </p:tgtEl>
                                        <p:attrNameLst>
                                          <p:attrName>ppt_y</p:attrName>
                                        </p:attrNameLst>
                                      </p:cBhvr>
                                      <p:tavLst>
                                        <p:tav tm="0">
                                          <p:val>
                                            <p:strVal val="#ppt_y-#ppt_h/2"/>
                                          </p:val>
                                        </p:tav>
                                        <p:tav tm="100000">
                                          <p:val>
                                            <p:strVal val="#ppt_y"/>
                                          </p:val>
                                        </p:tav>
                                      </p:tavLst>
                                    </p:anim>
                                    <p:anim calcmode="lin" valueType="num">
                                      <p:cBhvr>
                                        <p:cTn id="90" dur="250" fill="hold"/>
                                        <p:tgtEl>
                                          <p:spTgt spid="25"/>
                                        </p:tgtEl>
                                        <p:attrNameLst>
                                          <p:attrName>ppt_w</p:attrName>
                                        </p:attrNameLst>
                                      </p:cBhvr>
                                      <p:tavLst>
                                        <p:tav tm="0">
                                          <p:val>
                                            <p:strVal val="#ppt_w"/>
                                          </p:val>
                                        </p:tav>
                                        <p:tav tm="100000">
                                          <p:val>
                                            <p:strVal val="#ppt_w"/>
                                          </p:val>
                                        </p:tav>
                                      </p:tavLst>
                                    </p:anim>
                                    <p:anim calcmode="lin" valueType="num">
                                      <p:cBhvr>
                                        <p:cTn id="91" dur="250" fill="hold"/>
                                        <p:tgtEl>
                                          <p:spTgt spid="25"/>
                                        </p:tgtEl>
                                        <p:attrNameLst>
                                          <p:attrName>ppt_h</p:attrName>
                                        </p:attrNameLst>
                                      </p:cBhvr>
                                      <p:tavLst>
                                        <p:tav tm="0">
                                          <p:val>
                                            <p:fltVal val="0"/>
                                          </p:val>
                                        </p:tav>
                                        <p:tav tm="100000">
                                          <p:val>
                                            <p:strVal val="#ppt_h"/>
                                          </p:val>
                                        </p:tav>
                                      </p:tavLst>
                                    </p:anim>
                                  </p:childTnLst>
                                </p:cTn>
                              </p:par>
                            </p:childTnLst>
                          </p:cTn>
                        </p:par>
                      </p:childTnLst>
                    </p:cTn>
                  </p:par>
                  <p:par>
                    <p:cTn id="92" fill="hold">
                      <p:stCondLst>
                        <p:cond delay="indefinite"/>
                      </p:stCondLst>
                      <p:childTnLst>
                        <p:par>
                          <p:cTn id="93" fill="hold">
                            <p:stCondLst>
                              <p:cond delay="0"/>
                            </p:stCondLst>
                            <p:childTnLst>
                              <p:par>
                                <p:cTn id="94" presetID="22" presetClass="entr" presetSubtype="8" fill="hold" grpId="0" nodeType="clickEffect">
                                  <p:stCondLst>
                                    <p:cond delay="0"/>
                                  </p:stCondLst>
                                  <p:childTnLst>
                                    <p:set>
                                      <p:cBhvr>
                                        <p:cTn id="95" dur="1" fill="hold">
                                          <p:stCondLst>
                                            <p:cond delay="0"/>
                                          </p:stCondLst>
                                        </p:cTn>
                                        <p:tgtEl>
                                          <p:spTgt spid="24"/>
                                        </p:tgtEl>
                                        <p:attrNameLst>
                                          <p:attrName>style.visibility</p:attrName>
                                        </p:attrNameLst>
                                      </p:cBhvr>
                                      <p:to>
                                        <p:strVal val="visible"/>
                                      </p:to>
                                    </p:set>
                                    <p:animEffect transition="in" filter="wipe(left)">
                                      <p:cBhvr>
                                        <p:cTn id="96"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animBg="1"/>
      <p:bldP spid="6" grpId="0" animBg="1"/>
      <p:bldP spid="20" grpId="0"/>
      <p:bldP spid="21" grpId="0"/>
      <p:bldP spid="22" grpId="0"/>
      <p:bldP spid="23" grpId="0"/>
      <p:bldP spid="24" grpId="0"/>
      <p:bldP spid="2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2"/>
          <p:cNvSpPr txBox="1">
            <a:spLocks noChangeArrowheads="1"/>
          </p:cNvSpPr>
          <p:nvPr/>
        </p:nvSpPr>
        <p:spPr bwMode="auto">
          <a:xfrm>
            <a:off x="3787170" y="290122"/>
            <a:ext cx="156966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zh-CN" altLang="en-US" b="1" dirty="0" smtClean="0">
                <a:solidFill>
                  <a:schemeClr val="bg1">
                    <a:lumMod val="50000"/>
                  </a:schemeClr>
                </a:solidFill>
              </a:rPr>
              <a:t>此处添加</a:t>
            </a:r>
            <a:r>
              <a:rPr lang="zh-CN" altLang="en-US" b="1" dirty="0" smtClean="0">
                <a:solidFill>
                  <a:schemeClr val="accent2"/>
                </a:solidFill>
              </a:rPr>
              <a:t>标题文本</a:t>
            </a:r>
            <a:endParaRPr lang="en-US" altLang="zh-CN" b="1" dirty="0">
              <a:solidFill>
                <a:schemeClr val="accent2"/>
              </a:solidFill>
            </a:endParaRPr>
          </a:p>
        </p:txBody>
      </p:sp>
      <p:sp>
        <p:nvSpPr>
          <p:cNvPr id="3" name="Text Box 43"/>
          <p:cNvSpPr txBox="1">
            <a:spLocks noChangeArrowheads="1"/>
          </p:cNvSpPr>
          <p:nvPr/>
        </p:nvSpPr>
        <p:spPr bwMode="auto">
          <a:xfrm>
            <a:off x="3666844" y="567934"/>
            <a:ext cx="180209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en-US" altLang="zh-CN" sz="800" dirty="0">
                <a:solidFill>
                  <a:schemeClr val="bg1">
                    <a:lumMod val="50000"/>
                  </a:schemeClr>
                </a:solidFill>
              </a:rPr>
              <a:t>This is a good space for a short subtitle</a:t>
            </a:r>
            <a:endParaRPr lang="en-US" altLang="zh-CN" sz="800" dirty="0">
              <a:solidFill>
                <a:schemeClr val="bg1">
                  <a:lumMod val="50000"/>
                </a:schemeClr>
              </a:solidFill>
            </a:endParaRPr>
          </a:p>
        </p:txBody>
      </p:sp>
      <p:cxnSp>
        <p:nvCxnSpPr>
          <p:cNvPr id="4" name="直接连接符 3"/>
          <p:cNvCxnSpPr/>
          <p:nvPr/>
        </p:nvCxnSpPr>
        <p:spPr>
          <a:xfrm>
            <a:off x="4226801" y="837031"/>
            <a:ext cx="69039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Oval 22"/>
          <p:cNvSpPr>
            <a:spLocks noChangeArrowheads="1"/>
          </p:cNvSpPr>
          <p:nvPr/>
        </p:nvSpPr>
        <p:spPr bwMode="auto">
          <a:xfrm>
            <a:off x="3584697" y="1341590"/>
            <a:ext cx="977235" cy="976606"/>
          </a:xfrm>
          <a:prstGeom prst="ellipse">
            <a:avLst/>
          </a:prstGeom>
          <a:solidFill>
            <a:srgbClr val="ED7D31"/>
          </a:solidFill>
          <a:ln>
            <a:noFill/>
          </a:ln>
        </p:spPr>
        <p:txBody>
          <a:bodyPr vert="horz" wrap="square" lIns="56620" tIns="28310" rIns="56620" bIns="28310" numCol="1" anchor="ctr" anchorCtr="0" compatLnSpc="1"/>
          <a:lstStyle/>
          <a:p>
            <a:pPr algn="ctr"/>
            <a:r>
              <a:rPr lang="zh-CN" altLang="en-US" sz="1500" b="1" dirty="0">
                <a:solidFill>
                  <a:schemeClr val="bg1"/>
                </a:solidFill>
                <a:latin typeface="微软雅黑" pitchFamily="34" charset="-122"/>
                <a:ea typeface="微软雅黑" pitchFamily="34" charset="-122"/>
              </a:rPr>
              <a:t>单击此处添加主题</a:t>
            </a:r>
            <a:endParaRPr lang="zh-CN" altLang="en-US" sz="2100" b="1" baseline="-3000" dirty="0">
              <a:solidFill>
                <a:schemeClr val="bg1"/>
              </a:solidFill>
              <a:latin typeface="微软雅黑" pitchFamily="34" charset="-122"/>
              <a:ea typeface="微软雅黑" pitchFamily="34" charset="-122"/>
            </a:endParaRPr>
          </a:p>
        </p:txBody>
      </p:sp>
      <p:sp>
        <p:nvSpPr>
          <p:cNvPr id="6" name="Line 23"/>
          <p:cNvSpPr>
            <a:spLocks noChangeShapeType="1"/>
          </p:cNvSpPr>
          <p:nvPr/>
        </p:nvSpPr>
        <p:spPr bwMode="auto">
          <a:xfrm flipH="1">
            <a:off x="1212491" y="1831128"/>
            <a:ext cx="2372206" cy="0"/>
          </a:xfrm>
          <a:prstGeom prst="line">
            <a:avLst/>
          </a:prstGeom>
          <a:noFill/>
          <a:ln w="5" cap="flat">
            <a:solidFill>
              <a:srgbClr val="ED7D31"/>
            </a:solidFill>
            <a:prstDash val="dash"/>
            <a:miter lim="800000"/>
            <a:headEnd type="none" w="med" len="med"/>
            <a:tailEnd type="arrow" w="med" len="med"/>
          </a:ln>
          <a:extLst>
            <a:ext uri="{909E8E84-426E-40DD-AFC4-6F175D3DCCD1}">
              <a14:hiddenFill xmlns:a14="http://schemas.microsoft.com/office/drawing/2010/main">
                <a:noFill/>
              </a14:hiddenFill>
            </a:ext>
          </a:extLst>
        </p:spPr>
        <p:txBody>
          <a:bodyPr vert="horz" wrap="square" lIns="56620" tIns="28310" rIns="56620" bIns="28310" numCol="1" anchor="t" anchorCtr="0" compatLnSpc="1"/>
          <a:lstStyle/>
          <a:p>
            <a:endParaRPr lang="zh-CN" altLang="en-US" sz="1015" dirty="0">
              <a:solidFill>
                <a:schemeClr val="tx1">
                  <a:lumMod val="75000"/>
                  <a:lumOff val="25000"/>
                </a:schemeClr>
              </a:solidFill>
              <a:ea typeface="微软雅黑" pitchFamily="34" charset="-122"/>
            </a:endParaRPr>
          </a:p>
        </p:txBody>
      </p:sp>
      <p:sp>
        <p:nvSpPr>
          <p:cNvPr id="7" name="Freeform 24"/>
          <p:cNvSpPr>
            <a:spLocks noEditPoints="1"/>
          </p:cNvSpPr>
          <p:nvPr/>
        </p:nvSpPr>
        <p:spPr bwMode="auto">
          <a:xfrm>
            <a:off x="2867894" y="1697619"/>
            <a:ext cx="275313" cy="274439"/>
          </a:xfrm>
          <a:custGeom>
            <a:avLst/>
            <a:gdLst>
              <a:gd name="T0" fmla="*/ 23 w 47"/>
              <a:gd name="T1" fmla="*/ 0 h 47"/>
              <a:gd name="T2" fmla="*/ 47 w 47"/>
              <a:gd name="T3" fmla="*/ 24 h 47"/>
              <a:gd name="T4" fmla="*/ 23 w 47"/>
              <a:gd name="T5" fmla="*/ 47 h 47"/>
              <a:gd name="T6" fmla="*/ 0 w 47"/>
              <a:gd name="T7" fmla="*/ 24 h 47"/>
              <a:gd name="T8" fmla="*/ 23 w 47"/>
              <a:gd name="T9" fmla="*/ 0 h 47"/>
              <a:gd name="T10" fmla="*/ 23 w 47"/>
              <a:gd name="T11" fmla="*/ 15 h 47"/>
              <a:gd name="T12" fmla="*/ 15 w 47"/>
              <a:gd name="T13" fmla="*/ 24 h 47"/>
              <a:gd name="T14" fmla="*/ 23 w 47"/>
              <a:gd name="T15" fmla="*/ 32 h 47"/>
              <a:gd name="T16" fmla="*/ 32 w 47"/>
              <a:gd name="T17" fmla="*/ 24 h 47"/>
              <a:gd name="T18" fmla="*/ 23 w 47"/>
              <a:gd name="T19" fmla="*/ 15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 h="47">
                <a:moveTo>
                  <a:pt x="23" y="0"/>
                </a:moveTo>
                <a:cubicBezTo>
                  <a:pt x="36" y="0"/>
                  <a:pt x="47" y="11"/>
                  <a:pt x="47" y="24"/>
                </a:cubicBezTo>
                <a:cubicBezTo>
                  <a:pt x="47" y="37"/>
                  <a:pt x="36" y="47"/>
                  <a:pt x="23" y="47"/>
                </a:cubicBezTo>
                <a:cubicBezTo>
                  <a:pt x="10" y="47"/>
                  <a:pt x="0" y="37"/>
                  <a:pt x="0" y="24"/>
                </a:cubicBezTo>
                <a:cubicBezTo>
                  <a:pt x="0" y="11"/>
                  <a:pt x="10" y="0"/>
                  <a:pt x="23" y="0"/>
                </a:cubicBezTo>
                <a:close/>
                <a:moveTo>
                  <a:pt x="23" y="15"/>
                </a:moveTo>
                <a:cubicBezTo>
                  <a:pt x="19" y="15"/>
                  <a:pt x="15" y="19"/>
                  <a:pt x="15" y="24"/>
                </a:cubicBezTo>
                <a:cubicBezTo>
                  <a:pt x="15" y="28"/>
                  <a:pt x="19" y="32"/>
                  <a:pt x="23" y="32"/>
                </a:cubicBezTo>
                <a:cubicBezTo>
                  <a:pt x="28" y="32"/>
                  <a:pt x="32" y="28"/>
                  <a:pt x="32" y="24"/>
                </a:cubicBezTo>
                <a:cubicBezTo>
                  <a:pt x="32" y="19"/>
                  <a:pt x="28" y="15"/>
                  <a:pt x="23" y="15"/>
                </a:cubicBezTo>
                <a:close/>
              </a:path>
            </a:pathLst>
          </a:custGeom>
          <a:solidFill>
            <a:srgbClr val="5B9BD5"/>
          </a:solidFill>
          <a:ln>
            <a:noFill/>
          </a:ln>
        </p:spPr>
        <p:txBody>
          <a:bodyPr vert="horz" wrap="square" lIns="56620" tIns="28310" rIns="56620" bIns="28310" numCol="1" anchor="t" anchorCtr="0" compatLnSpc="1"/>
          <a:lstStyle/>
          <a:p>
            <a:endParaRPr lang="zh-CN" altLang="en-US" sz="1015" dirty="0">
              <a:solidFill>
                <a:schemeClr val="tx1">
                  <a:lumMod val="75000"/>
                  <a:lumOff val="25000"/>
                </a:schemeClr>
              </a:solidFill>
              <a:ea typeface="微软雅黑" pitchFamily="34" charset="-122"/>
            </a:endParaRPr>
          </a:p>
        </p:txBody>
      </p:sp>
      <p:sp>
        <p:nvSpPr>
          <p:cNvPr id="8" name="Freeform 25"/>
          <p:cNvSpPr>
            <a:spLocks noEditPoints="1"/>
          </p:cNvSpPr>
          <p:nvPr/>
        </p:nvSpPr>
        <p:spPr bwMode="auto">
          <a:xfrm>
            <a:off x="2223018" y="1697619"/>
            <a:ext cx="277793" cy="274439"/>
          </a:xfrm>
          <a:custGeom>
            <a:avLst/>
            <a:gdLst>
              <a:gd name="T0" fmla="*/ 24 w 47"/>
              <a:gd name="T1" fmla="*/ 0 h 47"/>
              <a:gd name="T2" fmla="*/ 47 w 47"/>
              <a:gd name="T3" fmla="*/ 24 h 47"/>
              <a:gd name="T4" fmla="*/ 24 w 47"/>
              <a:gd name="T5" fmla="*/ 47 h 47"/>
              <a:gd name="T6" fmla="*/ 0 w 47"/>
              <a:gd name="T7" fmla="*/ 24 h 47"/>
              <a:gd name="T8" fmla="*/ 24 w 47"/>
              <a:gd name="T9" fmla="*/ 0 h 47"/>
              <a:gd name="T10" fmla="*/ 24 w 47"/>
              <a:gd name="T11" fmla="*/ 15 h 47"/>
              <a:gd name="T12" fmla="*/ 15 w 47"/>
              <a:gd name="T13" fmla="*/ 24 h 47"/>
              <a:gd name="T14" fmla="*/ 24 w 47"/>
              <a:gd name="T15" fmla="*/ 32 h 47"/>
              <a:gd name="T16" fmla="*/ 32 w 47"/>
              <a:gd name="T17" fmla="*/ 24 h 47"/>
              <a:gd name="T18" fmla="*/ 24 w 47"/>
              <a:gd name="T19" fmla="*/ 15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 h="47">
                <a:moveTo>
                  <a:pt x="24" y="0"/>
                </a:moveTo>
                <a:cubicBezTo>
                  <a:pt x="37" y="0"/>
                  <a:pt x="47" y="11"/>
                  <a:pt x="47" y="24"/>
                </a:cubicBezTo>
                <a:cubicBezTo>
                  <a:pt x="47" y="37"/>
                  <a:pt x="37" y="47"/>
                  <a:pt x="24" y="47"/>
                </a:cubicBezTo>
                <a:cubicBezTo>
                  <a:pt x="11" y="47"/>
                  <a:pt x="0" y="37"/>
                  <a:pt x="0" y="24"/>
                </a:cubicBezTo>
                <a:cubicBezTo>
                  <a:pt x="0" y="11"/>
                  <a:pt x="11" y="0"/>
                  <a:pt x="24" y="0"/>
                </a:cubicBezTo>
                <a:close/>
                <a:moveTo>
                  <a:pt x="24" y="15"/>
                </a:moveTo>
                <a:cubicBezTo>
                  <a:pt x="19" y="15"/>
                  <a:pt x="15" y="19"/>
                  <a:pt x="15" y="24"/>
                </a:cubicBezTo>
                <a:cubicBezTo>
                  <a:pt x="15" y="28"/>
                  <a:pt x="19" y="32"/>
                  <a:pt x="24" y="32"/>
                </a:cubicBezTo>
                <a:cubicBezTo>
                  <a:pt x="28" y="32"/>
                  <a:pt x="32" y="28"/>
                  <a:pt x="32" y="24"/>
                </a:cubicBezTo>
                <a:cubicBezTo>
                  <a:pt x="32" y="19"/>
                  <a:pt x="28" y="15"/>
                  <a:pt x="24" y="15"/>
                </a:cubicBezTo>
                <a:close/>
              </a:path>
            </a:pathLst>
          </a:custGeom>
          <a:solidFill>
            <a:srgbClr val="5B9BD5"/>
          </a:solidFill>
          <a:ln>
            <a:noFill/>
          </a:ln>
        </p:spPr>
        <p:txBody>
          <a:bodyPr vert="horz" wrap="square" lIns="56620" tIns="28310" rIns="56620" bIns="28310" numCol="1" anchor="t" anchorCtr="0" compatLnSpc="1"/>
          <a:lstStyle/>
          <a:p>
            <a:endParaRPr lang="zh-CN" altLang="en-US" sz="1015" dirty="0">
              <a:solidFill>
                <a:schemeClr val="tx1">
                  <a:lumMod val="75000"/>
                  <a:lumOff val="25000"/>
                </a:schemeClr>
              </a:solidFill>
              <a:ea typeface="微软雅黑" pitchFamily="34" charset="-122"/>
            </a:endParaRPr>
          </a:p>
        </p:txBody>
      </p:sp>
      <p:sp>
        <p:nvSpPr>
          <p:cNvPr id="9" name="Freeform 26"/>
          <p:cNvSpPr>
            <a:spLocks noEditPoints="1"/>
          </p:cNvSpPr>
          <p:nvPr/>
        </p:nvSpPr>
        <p:spPr bwMode="auto">
          <a:xfrm>
            <a:off x="1580623" y="1697619"/>
            <a:ext cx="280273" cy="274439"/>
          </a:xfrm>
          <a:custGeom>
            <a:avLst/>
            <a:gdLst>
              <a:gd name="T0" fmla="*/ 24 w 48"/>
              <a:gd name="T1" fmla="*/ 0 h 47"/>
              <a:gd name="T2" fmla="*/ 48 w 48"/>
              <a:gd name="T3" fmla="*/ 24 h 47"/>
              <a:gd name="T4" fmla="*/ 24 w 48"/>
              <a:gd name="T5" fmla="*/ 47 h 47"/>
              <a:gd name="T6" fmla="*/ 0 w 48"/>
              <a:gd name="T7" fmla="*/ 24 h 47"/>
              <a:gd name="T8" fmla="*/ 24 w 48"/>
              <a:gd name="T9" fmla="*/ 0 h 47"/>
              <a:gd name="T10" fmla="*/ 24 w 48"/>
              <a:gd name="T11" fmla="*/ 15 h 47"/>
              <a:gd name="T12" fmla="*/ 15 w 48"/>
              <a:gd name="T13" fmla="*/ 24 h 47"/>
              <a:gd name="T14" fmla="*/ 24 w 48"/>
              <a:gd name="T15" fmla="*/ 32 h 47"/>
              <a:gd name="T16" fmla="*/ 32 w 48"/>
              <a:gd name="T17" fmla="*/ 24 h 47"/>
              <a:gd name="T18" fmla="*/ 24 w 48"/>
              <a:gd name="T19" fmla="*/ 15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47">
                <a:moveTo>
                  <a:pt x="24" y="0"/>
                </a:moveTo>
                <a:cubicBezTo>
                  <a:pt x="37" y="0"/>
                  <a:pt x="48" y="11"/>
                  <a:pt x="48" y="24"/>
                </a:cubicBezTo>
                <a:cubicBezTo>
                  <a:pt x="48" y="37"/>
                  <a:pt x="37" y="47"/>
                  <a:pt x="24" y="47"/>
                </a:cubicBezTo>
                <a:cubicBezTo>
                  <a:pt x="11" y="47"/>
                  <a:pt x="0" y="37"/>
                  <a:pt x="0" y="24"/>
                </a:cubicBezTo>
                <a:cubicBezTo>
                  <a:pt x="0" y="11"/>
                  <a:pt x="11" y="0"/>
                  <a:pt x="24" y="0"/>
                </a:cubicBezTo>
                <a:close/>
                <a:moveTo>
                  <a:pt x="24" y="15"/>
                </a:moveTo>
                <a:cubicBezTo>
                  <a:pt x="19" y="15"/>
                  <a:pt x="15" y="19"/>
                  <a:pt x="15" y="24"/>
                </a:cubicBezTo>
                <a:cubicBezTo>
                  <a:pt x="15" y="28"/>
                  <a:pt x="19" y="32"/>
                  <a:pt x="24" y="32"/>
                </a:cubicBezTo>
                <a:cubicBezTo>
                  <a:pt x="29" y="32"/>
                  <a:pt x="32" y="28"/>
                  <a:pt x="32" y="24"/>
                </a:cubicBezTo>
                <a:cubicBezTo>
                  <a:pt x="32" y="19"/>
                  <a:pt x="29" y="15"/>
                  <a:pt x="24" y="15"/>
                </a:cubicBezTo>
                <a:close/>
              </a:path>
            </a:pathLst>
          </a:custGeom>
          <a:solidFill>
            <a:srgbClr val="5B9BD5"/>
          </a:solidFill>
          <a:ln>
            <a:noFill/>
          </a:ln>
        </p:spPr>
        <p:txBody>
          <a:bodyPr vert="horz" wrap="square" lIns="56620" tIns="28310" rIns="56620" bIns="28310" numCol="1" anchor="t" anchorCtr="0" compatLnSpc="1"/>
          <a:lstStyle/>
          <a:p>
            <a:endParaRPr lang="zh-CN" altLang="en-US" sz="1015" dirty="0">
              <a:solidFill>
                <a:schemeClr val="tx1">
                  <a:lumMod val="75000"/>
                  <a:lumOff val="25000"/>
                </a:schemeClr>
              </a:solidFill>
              <a:ea typeface="微软雅黑" pitchFamily="34" charset="-122"/>
            </a:endParaRPr>
          </a:p>
        </p:txBody>
      </p:sp>
      <p:sp>
        <p:nvSpPr>
          <p:cNvPr id="10" name="Freeform 27"/>
          <p:cNvSpPr/>
          <p:nvPr/>
        </p:nvSpPr>
        <p:spPr bwMode="auto">
          <a:xfrm>
            <a:off x="2949741" y="1907775"/>
            <a:ext cx="1307114" cy="1110116"/>
          </a:xfrm>
          <a:custGeom>
            <a:avLst/>
            <a:gdLst>
              <a:gd name="T0" fmla="*/ 172 w 223"/>
              <a:gd name="T1" fmla="*/ 172 h 190"/>
              <a:gd name="T2" fmla="*/ 50 w 223"/>
              <a:gd name="T3" fmla="*/ 122 h 190"/>
              <a:gd name="T4" fmla="*/ 0 w 223"/>
              <a:gd name="T5" fmla="*/ 0 h 190"/>
              <a:gd name="T6" fmla="*/ 22 w 223"/>
              <a:gd name="T7" fmla="*/ 0 h 190"/>
              <a:gd name="T8" fmla="*/ 66 w 223"/>
              <a:gd name="T9" fmla="*/ 106 h 190"/>
              <a:gd name="T10" fmla="*/ 172 w 223"/>
              <a:gd name="T11" fmla="*/ 150 h 190"/>
              <a:gd name="T12" fmla="*/ 172 w 223"/>
              <a:gd name="T13" fmla="*/ 132 h 190"/>
              <a:gd name="T14" fmla="*/ 223 w 223"/>
              <a:gd name="T15" fmla="*/ 163 h 190"/>
              <a:gd name="T16" fmla="*/ 172 w 223"/>
              <a:gd name="T17" fmla="*/ 190 h 190"/>
              <a:gd name="T18" fmla="*/ 172 w 223"/>
              <a:gd name="T19" fmla="*/ 172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3" h="190">
                <a:moveTo>
                  <a:pt x="172" y="172"/>
                </a:moveTo>
                <a:cubicBezTo>
                  <a:pt x="124" y="172"/>
                  <a:pt x="81" y="153"/>
                  <a:pt x="50" y="122"/>
                </a:cubicBezTo>
                <a:cubicBezTo>
                  <a:pt x="19" y="91"/>
                  <a:pt x="0" y="48"/>
                  <a:pt x="0" y="0"/>
                </a:cubicBezTo>
                <a:cubicBezTo>
                  <a:pt x="22" y="0"/>
                  <a:pt x="22" y="0"/>
                  <a:pt x="22" y="0"/>
                </a:cubicBezTo>
                <a:cubicBezTo>
                  <a:pt x="22" y="41"/>
                  <a:pt x="39" y="79"/>
                  <a:pt x="66" y="106"/>
                </a:cubicBezTo>
                <a:cubicBezTo>
                  <a:pt x="93" y="133"/>
                  <a:pt x="131" y="150"/>
                  <a:pt x="172" y="150"/>
                </a:cubicBezTo>
                <a:cubicBezTo>
                  <a:pt x="172" y="132"/>
                  <a:pt x="172" y="132"/>
                  <a:pt x="172" y="132"/>
                </a:cubicBezTo>
                <a:cubicBezTo>
                  <a:pt x="223" y="163"/>
                  <a:pt x="223" y="163"/>
                  <a:pt x="223" y="163"/>
                </a:cubicBezTo>
                <a:cubicBezTo>
                  <a:pt x="172" y="190"/>
                  <a:pt x="172" y="190"/>
                  <a:pt x="172" y="190"/>
                </a:cubicBezTo>
                <a:lnTo>
                  <a:pt x="172" y="172"/>
                </a:lnTo>
                <a:close/>
              </a:path>
            </a:pathLst>
          </a:custGeom>
          <a:solidFill>
            <a:srgbClr val="5B9BD5"/>
          </a:solidFill>
          <a:ln>
            <a:noFill/>
          </a:ln>
        </p:spPr>
        <p:txBody>
          <a:bodyPr vert="horz" wrap="square" lIns="56620" tIns="28310" rIns="56620" bIns="28310" numCol="1" anchor="t" anchorCtr="0" compatLnSpc="1"/>
          <a:lstStyle/>
          <a:p>
            <a:endParaRPr lang="zh-CN" altLang="en-US" sz="1015" dirty="0">
              <a:solidFill>
                <a:schemeClr val="tx1">
                  <a:lumMod val="75000"/>
                  <a:lumOff val="25000"/>
                </a:schemeClr>
              </a:solidFill>
              <a:ea typeface="微软雅黑" pitchFamily="34" charset="-122"/>
            </a:endParaRPr>
          </a:p>
        </p:txBody>
      </p:sp>
      <p:sp>
        <p:nvSpPr>
          <p:cNvPr id="11" name="Freeform 28"/>
          <p:cNvSpPr/>
          <p:nvPr/>
        </p:nvSpPr>
        <p:spPr bwMode="auto">
          <a:xfrm>
            <a:off x="2287504" y="1907774"/>
            <a:ext cx="1969352" cy="1770252"/>
          </a:xfrm>
          <a:custGeom>
            <a:avLst/>
            <a:gdLst>
              <a:gd name="T0" fmla="*/ 285 w 336"/>
              <a:gd name="T1" fmla="*/ 285 h 303"/>
              <a:gd name="T2" fmla="*/ 84 w 336"/>
              <a:gd name="T3" fmla="*/ 202 h 303"/>
              <a:gd name="T4" fmla="*/ 0 w 336"/>
              <a:gd name="T5" fmla="*/ 0 h 303"/>
              <a:gd name="T6" fmla="*/ 23 w 336"/>
              <a:gd name="T7" fmla="*/ 0 h 303"/>
              <a:gd name="T8" fmla="*/ 100 w 336"/>
              <a:gd name="T9" fmla="*/ 186 h 303"/>
              <a:gd name="T10" fmla="*/ 285 w 336"/>
              <a:gd name="T11" fmla="*/ 262 h 303"/>
              <a:gd name="T12" fmla="*/ 285 w 336"/>
              <a:gd name="T13" fmla="*/ 245 h 303"/>
              <a:gd name="T14" fmla="*/ 336 w 336"/>
              <a:gd name="T15" fmla="*/ 275 h 303"/>
              <a:gd name="T16" fmla="*/ 285 w 336"/>
              <a:gd name="T17" fmla="*/ 303 h 303"/>
              <a:gd name="T18" fmla="*/ 285 w 336"/>
              <a:gd name="T19" fmla="*/ 285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6" h="303">
                <a:moveTo>
                  <a:pt x="285" y="285"/>
                </a:moveTo>
                <a:cubicBezTo>
                  <a:pt x="206" y="285"/>
                  <a:pt x="135" y="253"/>
                  <a:pt x="84" y="202"/>
                </a:cubicBezTo>
                <a:cubicBezTo>
                  <a:pt x="32" y="150"/>
                  <a:pt x="0" y="79"/>
                  <a:pt x="0" y="0"/>
                </a:cubicBezTo>
                <a:cubicBezTo>
                  <a:pt x="23" y="0"/>
                  <a:pt x="23" y="0"/>
                  <a:pt x="23" y="0"/>
                </a:cubicBezTo>
                <a:cubicBezTo>
                  <a:pt x="23" y="72"/>
                  <a:pt x="52" y="138"/>
                  <a:pt x="100" y="186"/>
                </a:cubicBezTo>
                <a:cubicBezTo>
                  <a:pt x="147" y="233"/>
                  <a:pt x="213" y="262"/>
                  <a:pt x="285" y="262"/>
                </a:cubicBezTo>
                <a:cubicBezTo>
                  <a:pt x="285" y="245"/>
                  <a:pt x="285" y="245"/>
                  <a:pt x="285" y="245"/>
                </a:cubicBezTo>
                <a:cubicBezTo>
                  <a:pt x="336" y="275"/>
                  <a:pt x="336" y="275"/>
                  <a:pt x="336" y="275"/>
                </a:cubicBezTo>
                <a:cubicBezTo>
                  <a:pt x="285" y="303"/>
                  <a:pt x="285" y="303"/>
                  <a:pt x="285" y="303"/>
                </a:cubicBezTo>
                <a:lnTo>
                  <a:pt x="285" y="285"/>
                </a:lnTo>
                <a:close/>
              </a:path>
            </a:pathLst>
          </a:custGeom>
          <a:solidFill>
            <a:srgbClr val="5B9BD5"/>
          </a:solidFill>
          <a:ln>
            <a:noFill/>
          </a:ln>
        </p:spPr>
        <p:txBody>
          <a:bodyPr vert="horz" wrap="square" lIns="56620" tIns="28310" rIns="56620" bIns="28310" numCol="1" anchor="t" anchorCtr="0" compatLnSpc="1"/>
          <a:lstStyle/>
          <a:p>
            <a:endParaRPr lang="zh-CN" altLang="en-US" sz="1015" dirty="0">
              <a:solidFill>
                <a:schemeClr val="tx1">
                  <a:lumMod val="75000"/>
                  <a:lumOff val="25000"/>
                </a:schemeClr>
              </a:solidFill>
              <a:ea typeface="微软雅黑" pitchFamily="34" charset="-122"/>
            </a:endParaRPr>
          </a:p>
        </p:txBody>
      </p:sp>
      <p:sp>
        <p:nvSpPr>
          <p:cNvPr id="12" name="Freeform 29"/>
          <p:cNvSpPr/>
          <p:nvPr/>
        </p:nvSpPr>
        <p:spPr bwMode="auto">
          <a:xfrm>
            <a:off x="1645109" y="1907774"/>
            <a:ext cx="2611748" cy="2413081"/>
          </a:xfrm>
          <a:custGeom>
            <a:avLst/>
            <a:gdLst>
              <a:gd name="T0" fmla="*/ 395 w 446"/>
              <a:gd name="T1" fmla="*/ 395 h 413"/>
              <a:gd name="T2" fmla="*/ 116 w 446"/>
              <a:gd name="T3" fmla="*/ 279 h 413"/>
              <a:gd name="T4" fmla="*/ 0 w 446"/>
              <a:gd name="T5" fmla="*/ 0 h 413"/>
              <a:gd name="T6" fmla="*/ 23 w 446"/>
              <a:gd name="T7" fmla="*/ 0 h 413"/>
              <a:gd name="T8" fmla="*/ 132 w 446"/>
              <a:gd name="T9" fmla="*/ 263 h 413"/>
              <a:gd name="T10" fmla="*/ 395 w 446"/>
              <a:gd name="T11" fmla="*/ 373 h 413"/>
              <a:gd name="T12" fmla="*/ 395 w 446"/>
              <a:gd name="T13" fmla="*/ 355 h 413"/>
              <a:gd name="T14" fmla="*/ 446 w 446"/>
              <a:gd name="T15" fmla="*/ 385 h 413"/>
              <a:gd name="T16" fmla="*/ 395 w 446"/>
              <a:gd name="T17" fmla="*/ 413 h 413"/>
              <a:gd name="T18" fmla="*/ 395 w 446"/>
              <a:gd name="T19" fmla="*/ 395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6" h="413">
                <a:moveTo>
                  <a:pt x="395" y="395"/>
                </a:moveTo>
                <a:cubicBezTo>
                  <a:pt x="286" y="395"/>
                  <a:pt x="187" y="351"/>
                  <a:pt x="116" y="279"/>
                </a:cubicBezTo>
                <a:cubicBezTo>
                  <a:pt x="44" y="208"/>
                  <a:pt x="0" y="109"/>
                  <a:pt x="0" y="0"/>
                </a:cubicBezTo>
                <a:cubicBezTo>
                  <a:pt x="23" y="0"/>
                  <a:pt x="23" y="0"/>
                  <a:pt x="23" y="0"/>
                </a:cubicBezTo>
                <a:cubicBezTo>
                  <a:pt x="23" y="103"/>
                  <a:pt x="64" y="196"/>
                  <a:pt x="132" y="263"/>
                </a:cubicBezTo>
                <a:cubicBezTo>
                  <a:pt x="199" y="331"/>
                  <a:pt x="292" y="372"/>
                  <a:pt x="395" y="373"/>
                </a:cubicBezTo>
                <a:cubicBezTo>
                  <a:pt x="395" y="355"/>
                  <a:pt x="395" y="355"/>
                  <a:pt x="395" y="355"/>
                </a:cubicBezTo>
                <a:cubicBezTo>
                  <a:pt x="446" y="385"/>
                  <a:pt x="446" y="385"/>
                  <a:pt x="446" y="385"/>
                </a:cubicBezTo>
                <a:cubicBezTo>
                  <a:pt x="395" y="413"/>
                  <a:pt x="395" y="413"/>
                  <a:pt x="395" y="413"/>
                </a:cubicBezTo>
                <a:lnTo>
                  <a:pt x="395" y="395"/>
                </a:lnTo>
                <a:close/>
              </a:path>
            </a:pathLst>
          </a:custGeom>
          <a:solidFill>
            <a:srgbClr val="5B9BD5"/>
          </a:solidFill>
          <a:ln>
            <a:noFill/>
          </a:ln>
        </p:spPr>
        <p:txBody>
          <a:bodyPr vert="horz" wrap="square" lIns="56620" tIns="28310" rIns="56620" bIns="28310" numCol="1" anchor="t" anchorCtr="0" compatLnSpc="1"/>
          <a:lstStyle/>
          <a:p>
            <a:endParaRPr lang="zh-CN" altLang="en-US" sz="1015" dirty="0">
              <a:solidFill>
                <a:schemeClr val="tx1">
                  <a:lumMod val="75000"/>
                  <a:lumOff val="25000"/>
                </a:schemeClr>
              </a:solidFill>
              <a:ea typeface="微软雅黑" pitchFamily="34" charset="-122"/>
            </a:endParaRPr>
          </a:p>
        </p:txBody>
      </p:sp>
      <p:sp>
        <p:nvSpPr>
          <p:cNvPr id="13" name="TextBox 17"/>
          <p:cNvSpPr txBox="1"/>
          <p:nvPr/>
        </p:nvSpPr>
        <p:spPr>
          <a:xfrm>
            <a:off x="4302932" y="2558367"/>
            <a:ext cx="418916" cy="576546"/>
          </a:xfrm>
          <a:prstGeom prst="rect">
            <a:avLst/>
          </a:prstGeom>
          <a:noFill/>
        </p:spPr>
        <p:txBody>
          <a:bodyPr wrap="none" lIns="56620" tIns="28310" rIns="56620" bIns="28310" rtlCol="0" anchor="ctr">
            <a:spAutoFit/>
          </a:bodyPr>
          <a:lstStyle/>
          <a:p>
            <a:r>
              <a:rPr lang="en-US" altLang="zh-CN" sz="3375" dirty="0">
                <a:solidFill>
                  <a:srgbClr val="5B9BD5"/>
                </a:solidFill>
                <a:latin typeface="微软雅黑" pitchFamily="34" charset="-122"/>
                <a:ea typeface="微软雅黑" pitchFamily="34" charset="-122"/>
              </a:rPr>
              <a:t>A</a:t>
            </a:r>
            <a:endParaRPr lang="zh-CN" altLang="en-US" sz="3375" dirty="0">
              <a:solidFill>
                <a:srgbClr val="5B9BD5"/>
              </a:solidFill>
              <a:latin typeface="微软雅黑" pitchFamily="34" charset="-122"/>
              <a:ea typeface="微软雅黑" pitchFamily="34" charset="-122"/>
            </a:endParaRPr>
          </a:p>
        </p:txBody>
      </p:sp>
      <p:sp>
        <p:nvSpPr>
          <p:cNvPr id="14" name="TextBox 18"/>
          <p:cNvSpPr txBox="1"/>
          <p:nvPr/>
        </p:nvSpPr>
        <p:spPr>
          <a:xfrm>
            <a:off x="4302931" y="3205059"/>
            <a:ext cx="385254" cy="576546"/>
          </a:xfrm>
          <a:prstGeom prst="rect">
            <a:avLst/>
          </a:prstGeom>
          <a:noFill/>
        </p:spPr>
        <p:txBody>
          <a:bodyPr wrap="none" lIns="56620" tIns="28310" rIns="56620" bIns="28310" rtlCol="0" anchor="ctr">
            <a:spAutoFit/>
          </a:bodyPr>
          <a:lstStyle/>
          <a:p>
            <a:r>
              <a:rPr lang="en-US" altLang="zh-CN" sz="3375" dirty="0">
                <a:solidFill>
                  <a:srgbClr val="5B9BD5"/>
                </a:solidFill>
                <a:latin typeface="微软雅黑" pitchFamily="34" charset="-122"/>
                <a:ea typeface="微软雅黑" pitchFamily="34" charset="-122"/>
              </a:rPr>
              <a:t>B</a:t>
            </a:r>
            <a:endParaRPr lang="zh-CN" altLang="en-US" sz="3375" dirty="0">
              <a:solidFill>
                <a:srgbClr val="5B9BD5"/>
              </a:solidFill>
              <a:latin typeface="微软雅黑" pitchFamily="34" charset="-122"/>
              <a:ea typeface="微软雅黑" pitchFamily="34" charset="-122"/>
            </a:endParaRPr>
          </a:p>
        </p:txBody>
      </p:sp>
      <p:sp>
        <p:nvSpPr>
          <p:cNvPr id="15" name="TextBox 19"/>
          <p:cNvSpPr txBox="1"/>
          <p:nvPr/>
        </p:nvSpPr>
        <p:spPr>
          <a:xfrm>
            <a:off x="4302931" y="3872821"/>
            <a:ext cx="404490" cy="576546"/>
          </a:xfrm>
          <a:prstGeom prst="rect">
            <a:avLst/>
          </a:prstGeom>
          <a:noFill/>
        </p:spPr>
        <p:txBody>
          <a:bodyPr wrap="none" lIns="56620" tIns="28310" rIns="56620" bIns="28310" rtlCol="0" anchor="ctr">
            <a:spAutoFit/>
          </a:bodyPr>
          <a:lstStyle/>
          <a:p>
            <a:r>
              <a:rPr lang="en-US" altLang="zh-CN" sz="3375" dirty="0">
                <a:solidFill>
                  <a:srgbClr val="5B9BD5"/>
                </a:solidFill>
                <a:latin typeface="微软雅黑" pitchFamily="34" charset="-122"/>
                <a:ea typeface="微软雅黑" pitchFamily="34" charset="-122"/>
              </a:rPr>
              <a:t>C</a:t>
            </a:r>
            <a:endParaRPr lang="zh-CN" altLang="en-US" sz="3375" dirty="0">
              <a:solidFill>
                <a:srgbClr val="5B9BD5"/>
              </a:solidFill>
              <a:latin typeface="微软雅黑" pitchFamily="34" charset="-122"/>
              <a:ea typeface="微软雅黑" pitchFamily="34" charset="-122"/>
            </a:endParaRPr>
          </a:p>
        </p:txBody>
      </p:sp>
      <p:sp>
        <p:nvSpPr>
          <p:cNvPr id="16" name="TextBox 20"/>
          <p:cNvSpPr txBox="1"/>
          <p:nvPr/>
        </p:nvSpPr>
        <p:spPr>
          <a:xfrm>
            <a:off x="4785227" y="2593050"/>
            <a:ext cx="2908594" cy="618289"/>
          </a:xfrm>
          <a:prstGeom prst="rect">
            <a:avLst/>
          </a:prstGeom>
          <a:noFill/>
        </p:spPr>
        <p:txBody>
          <a:bodyPr wrap="square" lIns="56620" tIns="28310" rIns="56620" bIns="28310" rtlCol="0">
            <a:spAutoFit/>
          </a:bodyPr>
          <a:lstStyle/>
          <a:p>
            <a:pPr>
              <a:lnSpc>
                <a:spcPct val="120000"/>
              </a:lnSpc>
              <a:spcBef>
                <a:spcPct val="0"/>
              </a:spcBef>
              <a:buNone/>
            </a:pPr>
            <a:r>
              <a:rPr lang="zh-CN" altLang="en-US" sz="1015" dirty="0">
                <a:solidFill>
                  <a:schemeClr val="tx1">
                    <a:lumMod val="65000"/>
                    <a:lumOff val="35000"/>
                  </a:schemeClr>
                </a:solidFill>
                <a:latin typeface="微软雅黑" pitchFamily="34" charset="-122"/>
                <a:ea typeface="微软雅黑" pitchFamily="34" charset="-122"/>
              </a:rPr>
              <a:t>您的内容打在这里，或者通过复制您的文本后，在此框中选择粘贴，并选择只保留文字，</a:t>
            </a:r>
            <a:r>
              <a:rPr lang="zh-CN" altLang="en-US" sz="1015" dirty="0">
                <a:solidFill>
                  <a:schemeClr val="tx1">
                    <a:lumMod val="65000"/>
                    <a:lumOff val="35000"/>
                  </a:schemeClr>
                </a:solidFill>
                <a:latin typeface="微软雅黑" pitchFamily="34" charset="-122"/>
                <a:ea typeface="微软雅黑" pitchFamily="34" charset="-122"/>
                <a:sym typeface="微软雅黑" pitchFamily="34" charset="-122"/>
              </a:rPr>
              <a:t>在此录入上述图表的综合描述说明。</a:t>
            </a:r>
            <a:endParaRPr lang="zh-CN" altLang="en-US" sz="1015" dirty="0">
              <a:solidFill>
                <a:schemeClr val="tx1">
                  <a:lumMod val="65000"/>
                  <a:lumOff val="35000"/>
                </a:schemeClr>
              </a:solidFill>
              <a:latin typeface="微软雅黑" pitchFamily="34" charset="-122"/>
              <a:ea typeface="微软雅黑" pitchFamily="34" charset="-122"/>
              <a:sym typeface="微软雅黑" pitchFamily="34" charset="-122"/>
            </a:endParaRPr>
          </a:p>
        </p:txBody>
      </p:sp>
      <p:sp>
        <p:nvSpPr>
          <p:cNvPr id="17" name="TextBox 21"/>
          <p:cNvSpPr txBox="1"/>
          <p:nvPr/>
        </p:nvSpPr>
        <p:spPr>
          <a:xfrm>
            <a:off x="4785227" y="3282267"/>
            <a:ext cx="2908594" cy="618289"/>
          </a:xfrm>
          <a:prstGeom prst="rect">
            <a:avLst/>
          </a:prstGeom>
          <a:noFill/>
        </p:spPr>
        <p:txBody>
          <a:bodyPr wrap="square" lIns="56620" tIns="28310" rIns="56620" bIns="28310" rtlCol="0">
            <a:spAutoFit/>
          </a:bodyPr>
          <a:lstStyle/>
          <a:p>
            <a:pPr>
              <a:lnSpc>
                <a:spcPct val="120000"/>
              </a:lnSpc>
              <a:spcBef>
                <a:spcPct val="0"/>
              </a:spcBef>
              <a:buNone/>
            </a:pPr>
            <a:r>
              <a:rPr lang="zh-CN" altLang="en-US" sz="1015" dirty="0">
                <a:solidFill>
                  <a:schemeClr val="tx1">
                    <a:lumMod val="65000"/>
                    <a:lumOff val="35000"/>
                  </a:schemeClr>
                </a:solidFill>
                <a:latin typeface="微软雅黑" pitchFamily="34" charset="-122"/>
                <a:ea typeface="微软雅黑" pitchFamily="34" charset="-122"/>
              </a:rPr>
              <a:t>您的内容打在这里，或者通过复制您的文本后，在此框中选择粘贴，并选择只保留文字，</a:t>
            </a:r>
            <a:r>
              <a:rPr lang="zh-CN" altLang="en-US" sz="1015" dirty="0">
                <a:solidFill>
                  <a:schemeClr val="tx1">
                    <a:lumMod val="65000"/>
                    <a:lumOff val="35000"/>
                  </a:schemeClr>
                </a:solidFill>
                <a:latin typeface="微软雅黑" pitchFamily="34" charset="-122"/>
                <a:ea typeface="微软雅黑" pitchFamily="34" charset="-122"/>
                <a:sym typeface="微软雅黑" pitchFamily="34" charset="-122"/>
              </a:rPr>
              <a:t>在此录入上述图表的综合描述说明。</a:t>
            </a:r>
            <a:endParaRPr lang="zh-CN" altLang="en-US" sz="1015" dirty="0">
              <a:solidFill>
                <a:schemeClr val="tx1">
                  <a:lumMod val="65000"/>
                  <a:lumOff val="35000"/>
                </a:schemeClr>
              </a:solidFill>
              <a:latin typeface="微软雅黑" pitchFamily="34" charset="-122"/>
              <a:ea typeface="微软雅黑" pitchFamily="34" charset="-122"/>
              <a:sym typeface="微软雅黑" pitchFamily="34" charset="-122"/>
            </a:endParaRPr>
          </a:p>
        </p:txBody>
      </p:sp>
      <p:sp>
        <p:nvSpPr>
          <p:cNvPr id="18" name="TextBox 22"/>
          <p:cNvSpPr txBox="1"/>
          <p:nvPr/>
        </p:nvSpPr>
        <p:spPr>
          <a:xfrm>
            <a:off x="4785227" y="3957282"/>
            <a:ext cx="2908594" cy="618289"/>
          </a:xfrm>
          <a:prstGeom prst="rect">
            <a:avLst/>
          </a:prstGeom>
          <a:noFill/>
        </p:spPr>
        <p:txBody>
          <a:bodyPr wrap="square" lIns="56620" tIns="28310" rIns="56620" bIns="28310" rtlCol="0">
            <a:spAutoFit/>
          </a:bodyPr>
          <a:lstStyle/>
          <a:p>
            <a:pPr>
              <a:lnSpc>
                <a:spcPct val="120000"/>
              </a:lnSpc>
            </a:pPr>
            <a:r>
              <a:rPr lang="zh-CN" altLang="en-US" sz="1015" dirty="0">
                <a:solidFill>
                  <a:schemeClr val="tx1">
                    <a:lumMod val="65000"/>
                    <a:lumOff val="35000"/>
                  </a:schemeClr>
                </a:solidFill>
                <a:latin typeface="微软雅黑" pitchFamily="34" charset="-122"/>
                <a:ea typeface="微软雅黑" pitchFamily="34" charset="-122"/>
              </a:rPr>
              <a:t>您的内容打在这里，或者通过复制您的文本后，在此框中选择粘贴，并选择只保留文字，</a:t>
            </a:r>
            <a:r>
              <a:rPr lang="zh-CN" altLang="en-US" sz="1015" dirty="0">
                <a:solidFill>
                  <a:schemeClr val="tx1">
                    <a:lumMod val="65000"/>
                    <a:lumOff val="35000"/>
                  </a:schemeClr>
                </a:solidFill>
                <a:latin typeface="微软雅黑" pitchFamily="34" charset="-122"/>
                <a:ea typeface="微软雅黑" pitchFamily="34" charset="-122"/>
                <a:sym typeface="微软雅黑" pitchFamily="34" charset="-122"/>
              </a:rPr>
              <a:t>在此录入上述图表的综合描述说明。</a:t>
            </a:r>
            <a:endParaRPr lang="zh-CN" altLang="en-US" sz="1015" dirty="0">
              <a:solidFill>
                <a:schemeClr val="tx1">
                  <a:lumMod val="65000"/>
                  <a:lumOff val="35000"/>
                </a:schemeClr>
              </a:solidFill>
              <a:latin typeface="微软雅黑" pitchFamily="34" charset="-122"/>
              <a:ea typeface="微软雅黑" pitchFamily="34" charset="-122"/>
              <a:sym typeface="微软雅黑" pitchFamily="34"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3250" advTm="0">
        <p15:prstTrans prst="origami"/>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53" presetClass="entr" presetSubtype="16" fill="hold" grpId="0" nodeType="after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500" fill="hold"/>
                                        <p:tgtEl>
                                          <p:spTgt spid="5"/>
                                        </p:tgtEl>
                                        <p:attrNameLst>
                                          <p:attrName>ppt_w</p:attrName>
                                        </p:attrNameLst>
                                      </p:cBhvr>
                                      <p:tavLst>
                                        <p:tav tm="0">
                                          <p:val>
                                            <p:fltVal val="0"/>
                                          </p:val>
                                        </p:tav>
                                        <p:tav tm="100000">
                                          <p:val>
                                            <p:strVal val="#ppt_w"/>
                                          </p:val>
                                        </p:tav>
                                      </p:tavLst>
                                    </p:anim>
                                    <p:anim calcmode="lin" valueType="num">
                                      <p:cBhvr>
                                        <p:cTn id="21" dur="500" fill="hold"/>
                                        <p:tgtEl>
                                          <p:spTgt spid="5"/>
                                        </p:tgtEl>
                                        <p:attrNameLst>
                                          <p:attrName>ppt_h</p:attrName>
                                        </p:attrNameLst>
                                      </p:cBhvr>
                                      <p:tavLst>
                                        <p:tav tm="0">
                                          <p:val>
                                            <p:fltVal val="0"/>
                                          </p:val>
                                        </p:tav>
                                        <p:tav tm="100000">
                                          <p:val>
                                            <p:strVal val="#ppt_h"/>
                                          </p:val>
                                        </p:tav>
                                      </p:tavLst>
                                    </p:anim>
                                    <p:animEffect transition="in" filter="fade">
                                      <p:cBhvr>
                                        <p:cTn id="22" dur="500"/>
                                        <p:tgtEl>
                                          <p:spTgt spid="5"/>
                                        </p:tgtEl>
                                      </p:cBhvr>
                                    </p:animEffect>
                                  </p:childTnLst>
                                </p:cTn>
                              </p:par>
                            </p:childTnLst>
                          </p:cTn>
                        </p:par>
                        <p:par>
                          <p:cTn id="23" fill="hold">
                            <p:stCondLst>
                              <p:cond delay="1000"/>
                            </p:stCondLst>
                            <p:childTnLst>
                              <p:par>
                                <p:cTn id="24" presetID="22" presetClass="entr" presetSubtype="2" fill="hold" grpId="0" nodeType="after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right)">
                                      <p:cBhvr>
                                        <p:cTn id="26" dur="500"/>
                                        <p:tgtEl>
                                          <p:spTgt spid="6"/>
                                        </p:tgtEl>
                                      </p:cBhvr>
                                    </p:animEffect>
                                  </p:childTnLst>
                                </p:cTn>
                              </p:par>
                            </p:childTnLst>
                          </p:cTn>
                        </p:par>
                        <p:par>
                          <p:cTn id="27" fill="hold">
                            <p:stCondLst>
                              <p:cond delay="1500"/>
                            </p:stCondLst>
                            <p:childTnLst>
                              <p:par>
                                <p:cTn id="28" presetID="49" presetClass="entr" presetSubtype="0" decel="100000" fill="hold" grpId="0" nodeType="after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500" fill="hold"/>
                                        <p:tgtEl>
                                          <p:spTgt spid="7"/>
                                        </p:tgtEl>
                                        <p:attrNameLst>
                                          <p:attrName>ppt_w</p:attrName>
                                        </p:attrNameLst>
                                      </p:cBhvr>
                                      <p:tavLst>
                                        <p:tav tm="0">
                                          <p:val>
                                            <p:fltVal val="0"/>
                                          </p:val>
                                        </p:tav>
                                        <p:tav tm="100000">
                                          <p:val>
                                            <p:strVal val="#ppt_w"/>
                                          </p:val>
                                        </p:tav>
                                      </p:tavLst>
                                    </p:anim>
                                    <p:anim calcmode="lin" valueType="num">
                                      <p:cBhvr>
                                        <p:cTn id="31" dur="500" fill="hold"/>
                                        <p:tgtEl>
                                          <p:spTgt spid="7"/>
                                        </p:tgtEl>
                                        <p:attrNameLst>
                                          <p:attrName>ppt_h</p:attrName>
                                        </p:attrNameLst>
                                      </p:cBhvr>
                                      <p:tavLst>
                                        <p:tav tm="0">
                                          <p:val>
                                            <p:fltVal val="0"/>
                                          </p:val>
                                        </p:tav>
                                        <p:tav tm="100000">
                                          <p:val>
                                            <p:strVal val="#ppt_h"/>
                                          </p:val>
                                        </p:tav>
                                      </p:tavLst>
                                    </p:anim>
                                    <p:anim calcmode="lin" valueType="num">
                                      <p:cBhvr>
                                        <p:cTn id="32" dur="500" fill="hold"/>
                                        <p:tgtEl>
                                          <p:spTgt spid="7"/>
                                        </p:tgtEl>
                                        <p:attrNameLst>
                                          <p:attrName>style.rotation</p:attrName>
                                        </p:attrNameLst>
                                      </p:cBhvr>
                                      <p:tavLst>
                                        <p:tav tm="0">
                                          <p:val>
                                            <p:fltVal val="360"/>
                                          </p:val>
                                        </p:tav>
                                        <p:tav tm="100000">
                                          <p:val>
                                            <p:fltVal val="0"/>
                                          </p:val>
                                        </p:tav>
                                      </p:tavLst>
                                    </p:anim>
                                    <p:animEffect transition="in" filter="fade">
                                      <p:cBhvr>
                                        <p:cTn id="33" dur="500"/>
                                        <p:tgtEl>
                                          <p:spTgt spid="7"/>
                                        </p:tgtEl>
                                      </p:cBhvr>
                                    </p:animEffect>
                                  </p:childTnLst>
                                </p:cTn>
                              </p:par>
                              <p:par>
                                <p:cTn id="34" presetID="49" presetClass="entr" presetSubtype="0" decel="100000" fill="hold" grpId="0" nodeType="withEffect">
                                  <p:stCondLst>
                                    <p:cond delay="200"/>
                                  </p:stCondLst>
                                  <p:childTnLst>
                                    <p:set>
                                      <p:cBhvr>
                                        <p:cTn id="35" dur="1" fill="hold">
                                          <p:stCondLst>
                                            <p:cond delay="0"/>
                                          </p:stCondLst>
                                        </p:cTn>
                                        <p:tgtEl>
                                          <p:spTgt spid="8"/>
                                        </p:tgtEl>
                                        <p:attrNameLst>
                                          <p:attrName>style.visibility</p:attrName>
                                        </p:attrNameLst>
                                      </p:cBhvr>
                                      <p:to>
                                        <p:strVal val="visible"/>
                                      </p:to>
                                    </p:set>
                                    <p:anim calcmode="lin" valueType="num">
                                      <p:cBhvr>
                                        <p:cTn id="36" dur="500" fill="hold"/>
                                        <p:tgtEl>
                                          <p:spTgt spid="8"/>
                                        </p:tgtEl>
                                        <p:attrNameLst>
                                          <p:attrName>ppt_w</p:attrName>
                                        </p:attrNameLst>
                                      </p:cBhvr>
                                      <p:tavLst>
                                        <p:tav tm="0">
                                          <p:val>
                                            <p:fltVal val="0"/>
                                          </p:val>
                                        </p:tav>
                                        <p:tav tm="100000">
                                          <p:val>
                                            <p:strVal val="#ppt_w"/>
                                          </p:val>
                                        </p:tav>
                                      </p:tavLst>
                                    </p:anim>
                                    <p:anim calcmode="lin" valueType="num">
                                      <p:cBhvr>
                                        <p:cTn id="37" dur="500" fill="hold"/>
                                        <p:tgtEl>
                                          <p:spTgt spid="8"/>
                                        </p:tgtEl>
                                        <p:attrNameLst>
                                          <p:attrName>ppt_h</p:attrName>
                                        </p:attrNameLst>
                                      </p:cBhvr>
                                      <p:tavLst>
                                        <p:tav tm="0">
                                          <p:val>
                                            <p:fltVal val="0"/>
                                          </p:val>
                                        </p:tav>
                                        <p:tav tm="100000">
                                          <p:val>
                                            <p:strVal val="#ppt_h"/>
                                          </p:val>
                                        </p:tav>
                                      </p:tavLst>
                                    </p:anim>
                                    <p:anim calcmode="lin" valueType="num">
                                      <p:cBhvr>
                                        <p:cTn id="38" dur="500" fill="hold"/>
                                        <p:tgtEl>
                                          <p:spTgt spid="8"/>
                                        </p:tgtEl>
                                        <p:attrNameLst>
                                          <p:attrName>style.rotation</p:attrName>
                                        </p:attrNameLst>
                                      </p:cBhvr>
                                      <p:tavLst>
                                        <p:tav tm="0">
                                          <p:val>
                                            <p:fltVal val="360"/>
                                          </p:val>
                                        </p:tav>
                                        <p:tav tm="100000">
                                          <p:val>
                                            <p:fltVal val="0"/>
                                          </p:val>
                                        </p:tav>
                                      </p:tavLst>
                                    </p:anim>
                                    <p:animEffect transition="in" filter="fade">
                                      <p:cBhvr>
                                        <p:cTn id="39" dur="500"/>
                                        <p:tgtEl>
                                          <p:spTgt spid="8"/>
                                        </p:tgtEl>
                                      </p:cBhvr>
                                    </p:animEffect>
                                  </p:childTnLst>
                                </p:cTn>
                              </p:par>
                              <p:par>
                                <p:cTn id="40" presetID="49" presetClass="entr" presetSubtype="0" decel="100000" fill="hold" grpId="0" nodeType="withEffect">
                                  <p:stCondLst>
                                    <p:cond delay="40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 calcmode="lin" valueType="num">
                                      <p:cBhvr>
                                        <p:cTn id="44" dur="500" fill="hold"/>
                                        <p:tgtEl>
                                          <p:spTgt spid="9"/>
                                        </p:tgtEl>
                                        <p:attrNameLst>
                                          <p:attrName>style.rotation</p:attrName>
                                        </p:attrNameLst>
                                      </p:cBhvr>
                                      <p:tavLst>
                                        <p:tav tm="0">
                                          <p:val>
                                            <p:fltVal val="360"/>
                                          </p:val>
                                        </p:tav>
                                        <p:tav tm="100000">
                                          <p:val>
                                            <p:fltVal val="0"/>
                                          </p:val>
                                        </p:tav>
                                      </p:tavLst>
                                    </p:anim>
                                    <p:animEffect transition="in" filter="fade">
                                      <p:cBhvr>
                                        <p:cTn id="45" dur="500"/>
                                        <p:tgtEl>
                                          <p:spTgt spid="9"/>
                                        </p:tgtEl>
                                      </p:cBhvr>
                                    </p:animEffect>
                                  </p:childTnLst>
                                </p:cTn>
                              </p:par>
                            </p:childTnLst>
                          </p:cTn>
                        </p:par>
                        <p:par>
                          <p:cTn id="46" fill="hold">
                            <p:stCondLst>
                              <p:cond delay="2000"/>
                            </p:stCondLst>
                            <p:childTnLst>
                              <p:par>
                                <p:cTn id="47" presetID="22" presetClass="entr" presetSubtype="8" fill="hold" grpId="0" nodeType="after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wipe(left)">
                                      <p:cBhvr>
                                        <p:cTn id="49" dur="500"/>
                                        <p:tgtEl>
                                          <p:spTgt spid="10"/>
                                        </p:tgtEl>
                                      </p:cBhvr>
                                    </p:animEffect>
                                  </p:childTnLst>
                                </p:cTn>
                              </p:par>
                            </p:childTnLst>
                          </p:cTn>
                        </p:par>
                        <p:par>
                          <p:cTn id="50" fill="hold">
                            <p:stCondLst>
                              <p:cond delay="2500"/>
                            </p:stCondLst>
                            <p:childTnLst>
                              <p:par>
                                <p:cTn id="51" presetID="45" presetClass="entr" presetSubtype="0" fill="hold" grpId="0"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fade">
                                      <p:cBhvr>
                                        <p:cTn id="53" dur="500"/>
                                        <p:tgtEl>
                                          <p:spTgt spid="13"/>
                                        </p:tgtEl>
                                      </p:cBhvr>
                                    </p:animEffect>
                                    <p:anim calcmode="lin" valueType="num">
                                      <p:cBhvr>
                                        <p:cTn id="54" dur="500" fill="hold"/>
                                        <p:tgtEl>
                                          <p:spTgt spid="13"/>
                                        </p:tgtEl>
                                        <p:attrNameLst>
                                          <p:attrName>ppt_w</p:attrName>
                                        </p:attrNameLst>
                                      </p:cBhvr>
                                      <p:tavLst>
                                        <p:tav tm="0" fmla="#ppt_w*sin(2.5*pi*$)">
                                          <p:val>
                                            <p:fltVal val="0"/>
                                          </p:val>
                                        </p:tav>
                                        <p:tav tm="100000">
                                          <p:val>
                                            <p:fltVal val="1"/>
                                          </p:val>
                                        </p:tav>
                                      </p:tavLst>
                                    </p:anim>
                                    <p:anim calcmode="lin" valueType="num">
                                      <p:cBhvr>
                                        <p:cTn id="55" dur="500" fill="hold"/>
                                        <p:tgtEl>
                                          <p:spTgt spid="13"/>
                                        </p:tgtEl>
                                        <p:attrNameLst>
                                          <p:attrName>ppt_h</p:attrName>
                                        </p:attrNameLst>
                                      </p:cBhvr>
                                      <p:tavLst>
                                        <p:tav tm="0">
                                          <p:val>
                                            <p:strVal val="#ppt_h"/>
                                          </p:val>
                                        </p:tav>
                                        <p:tav tm="100000">
                                          <p:val>
                                            <p:strVal val="#ppt_h"/>
                                          </p:val>
                                        </p:tav>
                                      </p:tavLst>
                                    </p:anim>
                                  </p:childTnLst>
                                </p:cTn>
                              </p:par>
                              <p:par>
                                <p:cTn id="56" presetID="22" presetClass="entr" presetSubtype="8" fill="hold" grpId="0" nodeType="with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wipe(left)">
                                      <p:cBhvr>
                                        <p:cTn id="58" dur="500"/>
                                        <p:tgtEl>
                                          <p:spTgt spid="16"/>
                                        </p:tgtEl>
                                      </p:cBhvr>
                                    </p:animEffect>
                                  </p:childTnLst>
                                </p:cTn>
                              </p:par>
                            </p:childTnLst>
                          </p:cTn>
                        </p:par>
                        <p:par>
                          <p:cTn id="59" fill="hold">
                            <p:stCondLst>
                              <p:cond delay="3000"/>
                            </p:stCondLst>
                            <p:childTnLst>
                              <p:par>
                                <p:cTn id="60" presetID="22" presetClass="entr" presetSubtype="8" fill="hold" grpId="0" nodeType="after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wipe(left)">
                                      <p:cBhvr>
                                        <p:cTn id="62" dur="500"/>
                                        <p:tgtEl>
                                          <p:spTgt spid="11"/>
                                        </p:tgtEl>
                                      </p:cBhvr>
                                    </p:animEffect>
                                  </p:childTnLst>
                                </p:cTn>
                              </p:par>
                            </p:childTnLst>
                          </p:cTn>
                        </p:par>
                        <p:par>
                          <p:cTn id="63" fill="hold">
                            <p:stCondLst>
                              <p:cond delay="3500"/>
                            </p:stCondLst>
                            <p:childTnLst>
                              <p:par>
                                <p:cTn id="64" presetID="45" presetClass="entr" presetSubtype="0" fill="hold" grpId="0" nodeType="after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fade">
                                      <p:cBhvr>
                                        <p:cTn id="66" dur="500"/>
                                        <p:tgtEl>
                                          <p:spTgt spid="14"/>
                                        </p:tgtEl>
                                      </p:cBhvr>
                                    </p:animEffect>
                                    <p:anim calcmode="lin" valueType="num">
                                      <p:cBhvr>
                                        <p:cTn id="67" dur="500" fill="hold"/>
                                        <p:tgtEl>
                                          <p:spTgt spid="14"/>
                                        </p:tgtEl>
                                        <p:attrNameLst>
                                          <p:attrName>ppt_w</p:attrName>
                                        </p:attrNameLst>
                                      </p:cBhvr>
                                      <p:tavLst>
                                        <p:tav tm="0" fmla="#ppt_w*sin(2.5*pi*$)">
                                          <p:val>
                                            <p:fltVal val="0"/>
                                          </p:val>
                                        </p:tav>
                                        <p:tav tm="100000">
                                          <p:val>
                                            <p:fltVal val="1"/>
                                          </p:val>
                                        </p:tav>
                                      </p:tavLst>
                                    </p:anim>
                                    <p:anim calcmode="lin" valueType="num">
                                      <p:cBhvr>
                                        <p:cTn id="68" dur="500" fill="hold"/>
                                        <p:tgtEl>
                                          <p:spTgt spid="14"/>
                                        </p:tgtEl>
                                        <p:attrNameLst>
                                          <p:attrName>ppt_h</p:attrName>
                                        </p:attrNameLst>
                                      </p:cBhvr>
                                      <p:tavLst>
                                        <p:tav tm="0">
                                          <p:val>
                                            <p:strVal val="#ppt_h"/>
                                          </p:val>
                                        </p:tav>
                                        <p:tav tm="100000">
                                          <p:val>
                                            <p:strVal val="#ppt_h"/>
                                          </p:val>
                                        </p:tav>
                                      </p:tavLst>
                                    </p:anim>
                                  </p:childTnLst>
                                </p:cTn>
                              </p:par>
                              <p:par>
                                <p:cTn id="69" presetID="22" presetClass="entr" presetSubtype="8" fill="hold" grpId="0" nodeType="withEffect">
                                  <p:stCondLst>
                                    <p:cond delay="0"/>
                                  </p:stCondLst>
                                  <p:childTnLst>
                                    <p:set>
                                      <p:cBhvr>
                                        <p:cTn id="70" dur="1" fill="hold">
                                          <p:stCondLst>
                                            <p:cond delay="0"/>
                                          </p:stCondLst>
                                        </p:cTn>
                                        <p:tgtEl>
                                          <p:spTgt spid="17"/>
                                        </p:tgtEl>
                                        <p:attrNameLst>
                                          <p:attrName>style.visibility</p:attrName>
                                        </p:attrNameLst>
                                      </p:cBhvr>
                                      <p:to>
                                        <p:strVal val="visible"/>
                                      </p:to>
                                    </p:set>
                                    <p:animEffect transition="in" filter="wipe(left)">
                                      <p:cBhvr>
                                        <p:cTn id="71" dur="500"/>
                                        <p:tgtEl>
                                          <p:spTgt spid="17"/>
                                        </p:tgtEl>
                                      </p:cBhvr>
                                    </p:animEffect>
                                  </p:childTnLst>
                                </p:cTn>
                              </p:par>
                            </p:childTnLst>
                          </p:cTn>
                        </p:par>
                        <p:par>
                          <p:cTn id="72" fill="hold">
                            <p:stCondLst>
                              <p:cond delay="4000"/>
                            </p:stCondLst>
                            <p:childTnLst>
                              <p:par>
                                <p:cTn id="73" presetID="22" presetClass="entr" presetSubtype="8" fill="hold" grpId="0" nodeType="afterEffect">
                                  <p:stCondLst>
                                    <p:cond delay="0"/>
                                  </p:stCondLst>
                                  <p:childTnLst>
                                    <p:set>
                                      <p:cBhvr>
                                        <p:cTn id="74" dur="1" fill="hold">
                                          <p:stCondLst>
                                            <p:cond delay="0"/>
                                          </p:stCondLst>
                                        </p:cTn>
                                        <p:tgtEl>
                                          <p:spTgt spid="12"/>
                                        </p:tgtEl>
                                        <p:attrNameLst>
                                          <p:attrName>style.visibility</p:attrName>
                                        </p:attrNameLst>
                                      </p:cBhvr>
                                      <p:to>
                                        <p:strVal val="visible"/>
                                      </p:to>
                                    </p:set>
                                    <p:animEffect transition="in" filter="wipe(left)">
                                      <p:cBhvr>
                                        <p:cTn id="75" dur="500"/>
                                        <p:tgtEl>
                                          <p:spTgt spid="12"/>
                                        </p:tgtEl>
                                      </p:cBhvr>
                                    </p:animEffect>
                                  </p:childTnLst>
                                </p:cTn>
                              </p:par>
                            </p:childTnLst>
                          </p:cTn>
                        </p:par>
                        <p:par>
                          <p:cTn id="76" fill="hold">
                            <p:stCondLst>
                              <p:cond delay="4500"/>
                            </p:stCondLst>
                            <p:childTnLst>
                              <p:par>
                                <p:cTn id="77" presetID="45" presetClass="entr" presetSubtype="0" fill="hold" grpId="0" nodeType="afterEffect">
                                  <p:stCondLst>
                                    <p:cond delay="0"/>
                                  </p:stCondLst>
                                  <p:childTnLst>
                                    <p:set>
                                      <p:cBhvr>
                                        <p:cTn id="78" dur="1" fill="hold">
                                          <p:stCondLst>
                                            <p:cond delay="0"/>
                                          </p:stCondLst>
                                        </p:cTn>
                                        <p:tgtEl>
                                          <p:spTgt spid="15"/>
                                        </p:tgtEl>
                                        <p:attrNameLst>
                                          <p:attrName>style.visibility</p:attrName>
                                        </p:attrNameLst>
                                      </p:cBhvr>
                                      <p:to>
                                        <p:strVal val="visible"/>
                                      </p:to>
                                    </p:set>
                                    <p:animEffect transition="in" filter="fade">
                                      <p:cBhvr>
                                        <p:cTn id="79" dur="500"/>
                                        <p:tgtEl>
                                          <p:spTgt spid="15"/>
                                        </p:tgtEl>
                                      </p:cBhvr>
                                    </p:animEffect>
                                    <p:anim calcmode="lin" valueType="num">
                                      <p:cBhvr>
                                        <p:cTn id="80" dur="500" fill="hold"/>
                                        <p:tgtEl>
                                          <p:spTgt spid="15"/>
                                        </p:tgtEl>
                                        <p:attrNameLst>
                                          <p:attrName>ppt_w</p:attrName>
                                        </p:attrNameLst>
                                      </p:cBhvr>
                                      <p:tavLst>
                                        <p:tav tm="0" fmla="#ppt_w*sin(2.5*pi*$)">
                                          <p:val>
                                            <p:fltVal val="0"/>
                                          </p:val>
                                        </p:tav>
                                        <p:tav tm="100000">
                                          <p:val>
                                            <p:fltVal val="1"/>
                                          </p:val>
                                        </p:tav>
                                      </p:tavLst>
                                    </p:anim>
                                    <p:anim calcmode="lin" valueType="num">
                                      <p:cBhvr>
                                        <p:cTn id="81" dur="500" fill="hold"/>
                                        <p:tgtEl>
                                          <p:spTgt spid="15"/>
                                        </p:tgtEl>
                                        <p:attrNameLst>
                                          <p:attrName>ppt_h</p:attrName>
                                        </p:attrNameLst>
                                      </p:cBhvr>
                                      <p:tavLst>
                                        <p:tav tm="0">
                                          <p:val>
                                            <p:strVal val="#ppt_h"/>
                                          </p:val>
                                        </p:tav>
                                        <p:tav tm="100000">
                                          <p:val>
                                            <p:strVal val="#ppt_h"/>
                                          </p:val>
                                        </p:tav>
                                      </p:tavLst>
                                    </p:anim>
                                  </p:childTnLst>
                                </p:cTn>
                              </p:par>
                              <p:par>
                                <p:cTn id="82" presetID="22" presetClass="entr" presetSubtype="8" fill="hold" grpId="0" nodeType="withEffect">
                                  <p:stCondLst>
                                    <p:cond delay="0"/>
                                  </p:stCondLst>
                                  <p:childTnLst>
                                    <p:set>
                                      <p:cBhvr>
                                        <p:cTn id="83" dur="1" fill="hold">
                                          <p:stCondLst>
                                            <p:cond delay="0"/>
                                          </p:stCondLst>
                                        </p:cTn>
                                        <p:tgtEl>
                                          <p:spTgt spid="18"/>
                                        </p:tgtEl>
                                        <p:attrNameLst>
                                          <p:attrName>style.visibility</p:attrName>
                                        </p:attrNameLst>
                                      </p:cBhvr>
                                      <p:to>
                                        <p:strVal val="visible"/>
                                      </p:to>
                                    </p:set>
                                    <p:animEffect transition="in" filter="wipe(left)">
                                      <p:cBhvr>
                                        <p:cTn id="8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animBg="1"/>
      <p:bldP spid="6" grpId="0" animBg="1"/>
      <p:bldP spid="7" grpId="0" animBg="1"/>
      <p:bldP spid="8" grpId="0" animBg="1"/>
      <p:bldP spid="9" grpId="0" animBg="1"/>
      <p:bldP spid="10" grpId="0" animBg="1"/>
      <p:bldP spid="11" grpId="0" animBg="1"/>
      <p:bldP spid="12" grpId="0" animBg="1"/>
      <p:bldP spid="13" grpId="0"/>
      <p:bldP spid="14" grpId="0"/>
      <p:bldP spid="15" grpId="0"/>
      <p:bldP spid="16" grpId="0"/>
      <p:bldP spid="17" grpId="0"/>
      <p:bldP spid="1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3514164" y="769326"/>
            <a:ext cx="2107144" cy="1550082"/>
            <a:chOff x="3326607" y="947688"/>
            <a:chExt cx="2140743" cy="1574800"/>
          </a:xfrm>
        </p:grpSpPr>
        <p:grpSp>
          <p:nvGrpSpPr>
            <p:cNvPr id="5" name="组合 4"/>
            <p:cNvGrpSpPr/>
            <p:nvPr/>
          </p:nvGrpSpPr>
          <p:grpSpPr>
            <a:xfrm>
              <a:off x="3813175" y="947688"/>
              <a:ext cx="1500187" cy="1498600"/>
              <a:chOff x="1978025" y="1323975"/>
              <a:chExt cx="1500187" cy="1498600"/>
            </a:xfrm>
          </p:grpSpPr>
          <p:sp>
            <p:nvSpPr>
              <p:cNvPr id="46" name="Oval 6"/>
              <p:cNvSpPr>
                <a:spLocks noChangeArrowheads="1"/>
              </p:cNvSpPr>
              <p:nvPr/>
            </p:nvSpPr>
            <p:spPr bwMode="auto">
              <a:xfrm>
                <a:off x="1978025" y="1323975"/>
                <a:ext cx="1500187" cy="1498600"/>
              </a:xfrm>
              <a:prstGeom prst="ellipse">
                <a:avLst/>
              </a:prstGeom>
              <a:solidFill>
                <a:srgbClr val="DEEDF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7"/>
              <p:cNvSpPr/>
              <p:nvPr/>
            </p:nvSpPr>
            <p:spPr bwMode="auto">
              <a:xfrm>
                <a:off x="1978025" y="2073275"/>
                <a:ext cx="1409700" cy="749300"/>
              </a:xfrm>
              <a:custGeom>
                <a:avLst/>
                <a:gdLst>
                  <a:gd name="T0" fmla="*/ 354 w 376"/>
                  <a:gd name="T1" fmla="*/ 94 h 200"/>
                  <a:gd name="T2" fmla="*/ 242 w 376"/>
                  <a:gd name="T3" fmla="*/ 120 h 200"/>
                  <a:gd name="T4" fmla="*/ 25 w 376"/>
                  <a:gd name="T5" fmla="*/ 0 h 200"/>
                  <a:gd name="T6" fmla="*/ 0 w 376"/>
                  <a:gd name="T7" fmla="*/ 1 h 200"/>
                  <a:gd name="T8" fmla="*/ 151 w 376"/>
                  <a:gd name="T9" fmla="*/ 194 h 200"/>
                  <a:gd name="T10" fmla="*/ 200 w 376"/>
                  <a:gd name="T11" fmla="*/ 200 h 200"/>
                  <a:gd name="T12" fmla="*/ 271 w 376"/>
                  <a:gd name="T13" fmla="*/ 187 h 200"/>
                  <a:gd name="T14" fmla="*/ 376 w 376"/>
                  <a:gd name="T15" fmla="*/ 95 h 200"/>
                  <a:gd name="T16" fmla="*/ 354 w 376"/>
                  <a:gd name="T17" fmla="*/ 9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6" h="200">
                    <a:moveTo>
                      <a:pt x="354" y="94"/>
                    </a:moveTo>
                    <a:cubicBezTo>
                      <a:pt x="314" y="94"/>
                      <a:pt x="276" y="103"/>
                      <a:pt x="242" y="120"/>
                    </a:cubicBezTo>
                    <a:cubicBezTo>
                      <a:pt x="196" y="48"/>
                      <a:pt x="116" y="0"/>
                      <a:pt x="25" y="0"/>
                    </a:cubicBezTo>
                    <a:cubicBezTo>
                      <a:pt x="16" y="0"/>
                      <a:pt x="8" y="0"/>
                      <a:pt x="0" y="1"/>
                    </a:cubicBezTo>
                    <a:cubicBezTo>
                      <a:pt x="1" y="94"/>
                      <a:pt x="65" y="172"/>
                      <a:pt x="151" y="194"/>
                    </a:cubicBezTo>
                    <a:cubicBezTo>
                      <a:pt x="167" y="198"/>
                      <a:pt x="183" y="200"/>
                      <a:pt x="200" y="200"/>
                    </a:cubicBezTo>
                    <a:cubicBezTo>
                      <a:pt x="225" y="200"/>
                      <a:pt x="249" y="195"/>
                      <a:pt x="271" y="187"/>
                    </a:cubicBezTo>
                    <a:cubicBezTo>
                      <a:pt x="316" y="169"/>
                      <a:pt x="353" y="137"/>
                      <a:pt x="376" y="95"/>
                    </a:cubicBezTo>
                    <a:cubicBezTo>
                      <a:pt x="369" y="94"/>
                      <a:pt x="362" y="94"/>
                      <a:pt x="354" y="94"/>
                    </a:cubicBezTo>
                    <a:close/>
                  </a:path>
                </a:pathLst>
              </a:custGeom>
              <a:solidFill>
                <a:srgbClr val="C6E6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8"/>
              <p:cNvSpPr/>
              <p:nvPr/>
            </p:nvSpPr>
            <p:spPr bwMode="auto">
              <a:xfrm>
                <a:off x="2120900" y="1841500"/>
                <a:ext cx="93662" cy="254000"/>
              </a:xfrm>
              <a:custGeom>
                <a:avLst/>
                <a:gdLst>
                  <a:gd name="T0" fmla="*/ 25 w 25"/>
                  <a:gd name="T1" fmla="*/ 25 h 68"/>
                  <a:gd name="T2" fmla="*/ 13 w 25"/>
                  <a:gd name="T3" fmla="*/ 0 h 68"/>
                  <a:gd name="T4" fmla="*/ 0 w 25"/>
                  <a:gd name="T5" fmla="*/ 25 h 68"/>
                  <a:gd name="T6" fmla="*/ 11 w 25"/>
                  <a:gd name="T7" fmla="*/ 50 h 68"/>
                  <a:gd name="T8" fmla="*/ 11 w 25"/>
                  <a:gd name="T9" fmla="*/ 68 h 68"/>
                  <a:gd name="T10" fmla="*/ 15 w 25"/>
                  <a:gd name="T11" fmla="*/ 68 h 68"/>
                  <a:gd name="T12" fmla="*/ 15 w 25"/>
                  <a:gd name="T13" fmla="*/ 50 h 68"/>
                  <a:gd name="T14" fmla="*/ 25 w 25"/>
                  <a:gd name="T15" fmla="*/ 25 h 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 h="68">
                    <a:moveTo>
                      <a:pt x="25" y="25"/>
                    </a:moveTo>
                    <a:cubicBezTo>
                      <a:pt x="25" y="17"/>
                      <a:pt x="21" y="0"/>
                      <a:pt x="13" y="0"/>
                    </a:cubicBezTo>
                    <a:cubicBezTo>
                      <a:pt x="4" y="0"/>
                      <a:pt x="0" y="17"/>
                      <a:pt x="0" y="25"/>
                    </a:cubicBezTo>
                    <a:cubicBezTo>
                      <a:pt x="0" y="32"/>
                      <a:pt x="2" y="48"/>
                      <a:pt x="11" y="50"/>
                    </a:cubicBezTo>
                    <a:cubicBezTo>
                      <a:pt x="11" y="68"/>
                      <a:pt x="11" y="68"/>
                      <a:pt x="11" y="68"/>
                    </a:cubicBezTo>
                    <a:cubicBezTo>
                      <a:pt x="15" y="68"/>
                      <a:pt x="15" y="68"/>
                      <a:pt x="15" y="68"/>
                    </a:cubicBezTo>
                    <a:cubicBezTo>
                      <a:pt x="15" y="50"/>
                      <a:pt x="15" y="50"/>
                      <a:pt x="15" y="50"/>
                    </a:cubicBezTo>
                    <a:cubicBezTo>
                      <a:pt x="24" y="48"/>
                      <a:pt x="25" y="32"/>
                      <a:pt x="25" y="25"/>
                    </a:cubicBezTo>
                    <a:close/>
                  </a:path>
                </a:pathLst>
              </a:custGeom>
              <a:solidFill>
                <a:srgbClr val="C6E6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9"/>
              <p:cNvSpPr/>
              <p:nvPr/>
            </p:nvSpPr>
            <p:spPr bwMode="auto">
              <a:xfrm>
                <a:off x="3246438" y="1773238"/>
                <a:ext cx="74612" cy="206375"/>
              </a:xfrm>
              <a:custGeom>
                <a:avLst/>
                <a:gdLst>
                  <a:gd name="T0" fmla="*/ 20 w 20"/>
                  <a:gd name="T1" fmla="*/ 20 h 55"/>
                  <a:gd name="T2" fmla="*/ 10 w 20"/>
                  <a:gd name="T3" fmla="*/ 0 h 55"/>
                  <a:gd name="T4" fmla="*/ 0 w 20"/>
                  <a:gd name="T5" fmla="*/ 20 h 55"/>
                  <a:gd name="T6" fmla="*/ 9 w 20"/>
                  <a:gd name="T7" fmla="*/ 41 h 55"/>
                  <a:gd name="T8" fmla="*/ 9 w 20"/>
                  <a:gd name="T9" fmla="*/ 55 h 55"/>
                  <a:gd name="T10" fmla="*/ 12 w 20"/>
                  <a:gd name="T11" fmla="*/ 55 h 55"/>
                  <a:gd name="T12" fmla="*/ 12 w 20"/>
                  <a:gd name="T13" fmla="*/ 41 h 55"/>
                  <a:gd name="T14" fmla="*/ 20 w 20"/>
                  <a:gd name="T15" fmla="*/ 20 h 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 h="55">
                    <a:moveTo>
                      <a:pt x="20" y="20"/>
                    </a:moveTo>
                    <a:cubicBezTo>
                      <a:pt x="20" y="14"/>
                      <a:pt x="17" y="0"/>
                      <a:pt x="10" y="0"/>
                    </a:cubicBezTo>
                    <a:cubicBezTo>
                      <a:pt x="4" y="0"/>
                      <a:pt x="0" y="14"/>
                      <a:pt x="0" y="20"/>
                    </a:cubicBezTo>
                    <a:cubicBezTo>
                      <a:pt x="0" y="26"/>
                      <a:pt x="2" y="39"/>
                      <a:pt x="9" y="41"/>
                    </a:cubicBezTo>
                    <a:cubicBezTo>
                      <a:pt x="9" y="55"/>
                      <a:pt x="9" y="55"/>
                      <a:pt x="9" y="55"/>
                    </a:cubicBezTo>
                    <a:cubicBezTo>
                      <a:pt x="12" y="55"/>
                      <a:pt x="12" y="55"/>
                      <a:pt x="12" y="55"/>
                    </a:cubicBezTo>
                    <a:cubicBezTo>
                      <a:pt x="12" y="41"/>
                      <a:pt x="12" y="41"/>
                      <a:pt x="12" y="41"/>
                    </a:cubicBezTo>
                    <a:cubicBezTo>
                      <a:pt x="19" y="39"/>
                      <a:pt x="20" y="26"/>
                      <a:pt x="20" y="20"/>
                    </a:cubicBezTo>
                    <a:close/>
                  </a:path>
                </a:pathLst>
              </a:custGeom>
              <a:solidFill>
                <a:srgbClr val="C6E6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6" name="组合 5"/>
            <p:cNvGrpSpPr/>
            <p:nvPr/>
          </p:nvGrpSpPr>
          <p:grpSpPr>
            <a:xfrm>
              <a:off x="3326607" y="1922413"/>
              <a:ext cx="446087" cy="581026"/>
              <a:chOff x="3326607" y="2279650"/>
              <a:chExt cx="446087" cy="581026"/>
            </a:xfrm>
          </p:grpSpPr>
          <p:sp>
            <p:nvSpPr>
              <p:cNvPr id="36" name="Line 28"/>
              <p:cNvSpPr>
                <a:spLocks noChangeShapeType="1"/>
              </p:cNvSpPr>
              <p:nvPr/>
            </p:nvSpPr>
            <p:spPr bwMode="auto">
              <a:xfrm>
                <a:off x="3328988" y="2859782"/>
                <a:ext cx="230187" cy="0"/>
              </a:xfrm>
              <a:prstGeom prst="line">
                <a:avLst/>
              </a:prstGeom>
              <a:noFill/>
              <a:ln w="6350" cap="rnd">
                <a:solidFill>
                  <a:srgbClr val="12B789"/>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7" name="Line 29"/>
              <p:cNvSpPr>
                <a:spLocks noChangeShapeType="1"/>
              </p:cNvSpPr>
              <p:nvPr/>
            </p:nvSpPr>
            <p:spPr bwMode="auto">
              <a:xfrm>
                <a:off x="3592512" y="2859782"/>
                <a:ext cx="49212" cy="0"/>
              </a:xfrm>
              <a:prstGeom prst="line">
                <a:avLst/>
              </a:prstGeom>
              <a:noFill/>
              <a:ln w="6350" cap="rnd">
                <a:solidFill>
                  <a:srgbClr val="12B789"/>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grpSp>
            <p:nvGrpSpPr>
              <p:cNvPr id="38" name="组合 37"/>
              <p:cNvGrpSpPr/>
              <p:nvPr/>
            </p:nvGrpSpPr>
            <p:grpSpPr>
              <a:xfrm>
                <a:off x="3326607" y="2279650"/>
                <a:ext cx="446087" cy="581026"/>
                <a:chOff x="1493838" y="2298700"/>
                <a:chExt cx="446087" cy="581026"/>
              </a:xfrm>
            </p:grpSpPr>
            <p:sp>
              <p:nvSpPr>
                <p:cNvPr id="39" name="Freeform 30"/>
                <p:cNvSpPr/>
                <p:nvPr/>
              </p:nvSpPr>
              <p:spPr bwMode="auto">
                <a:xfrm>
                  <a:off x="1520825" y="2317750"/>
                  <a:ext cx="400050" cy="512763"/>
                </a:xfrm>
                <a:custGeom>
                  <a:avLst/>
                  <a:gdLst>
                    <a:gd name="T0" fmla="*/ 37 w 252"/>
                    <a:gd name="T1" fmla="*/ 323 h 323"/>
                    <a:gd name="T2" fmla="*/ 0 w 252"/>
                    <a:gd name="T3" fmla="*/ 295 h 323"/>
                    <a:gd name="T4" fmla="*/ 215 w 252"/>
                    <a:gd name="T5" fmla="*/ 0 h 323"/>
                    <a:gd name="T6" fmla="*/ 252 w 252"/>
                    <a:gd name="T7" fmla="*/ 28 h 323"/>
                    <a:gd name="T8" fmla="*/ 37 w 252"/>
                    <a:gd name="T9" fmla="*/ 323 h 323"/>
                  </a:gdLst>
                  <a:ahLst/>
                  <a:cxnLst>
                    <a:cxn ang="0">
                      <a:pos x="T0" y="T1"/>
                    </a:cxn>
                    <a:cxn ang="0">
                      <a:pos x="T2" y="T3"/>
                    </a:cxn>
                    <a:cxn ang="0">
                      <a:pos x="T4" y="T5"/>
                    </a:cxn>
                    <a:cxn ang="0">
                      <a:pos x="T6" y="T7"/>
                    </a:cxn>
                    <a:cxn ang="0">
                      <a:pos x="T8" y="T9"/>
                    </a:cxn>
                  </a:cxnLst>
                  <a:rect l="0" t="0" r="r" b="b"/>
                  <a:pathLst>
                    <a:path w="252" h="323">
                      <a:moveTo>
                        <a:pt x="37" y="323"/>
                      </a:moveTo>
                      <a:lnTo>
                        <a:pt x="0" y="295"/>
                      </a:lnTo>
                      <a:lnTo>
                        <a:pt x="215" y="0"/>
                      </a:lnTo>
                      <a:lnTo>
                        <a:pt x="252" y="28"/>
                      </a:lnTo>
                      <a:lnTo>
                        <a:pt x="37" y="323"/>
                      </a:lnTo>
                      <a:close/>
                    </a:path>
                  </a:pathLst>
                </a:custGeom>
                <a:solidFill>
                  <a:srgbClr val="FFBC6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Freeform 31"/>
                <p:cNvSpPr/>
                <p:nvPr/>
              </p:nvSpPr>
              <p:spPr bwMode="auto">
                <a:xfrm>
                  <a:off x="1768475" y="2317750"/>
                  <a:ext cx="152400" cy="171450"/>
                </a:xfrm>
                <a:custGeom>
                  <a:avLst/>
                  <a:gdLst>
                    <a:gd name="T0" fmla="*/ 40 w 96"/>
                    <a:gd name="T1" fmla="*/ 108 h 108"/>
                    <a:gd name="T2" fmla="*/ 0 w 96"/>
                    <a:gd name="T3" fmla="*/ 80 h 108"/>
                    <a:gd name="T4" fmla="*/ 59 w 96"/>
                    <a:gd name="T5" fmla="*/ 0 h 108"/>
                    <a:gd name="T6" fmla="*/ 96 w 96"/>
                    <a:gd name="T7" fmla="*/ 28 h 108"/>
                    <a:gd name="T8" fmla="*/ 40 w 96"/>
                    <a:gd name="T9" fmla="*/ 108 h 108"/>
                  </a:gdLst>
                  <a:ahLst/>
                  <a:cxnLst>
                    <a:cxn ang="0">
                      <a:pos x="T0" y="T1"/>
                    </a:cxn>
                    <a:cxn ang="0">
                      <a:pos x="T2" y="T3"/>
                    </a:cxn>
                    <a:cxn ang="0">
                      <a:pos x="T4" y="T5"/>
                    </a:cxn>
                    <a:cxn ang="0">
                      <a:pos x="T6" y="T7"/>
                    </a:cxn>
                    <a:cxn ang="0">
                      <a:pos x="T8" y="T9"/>
                    </a:cxn>
                  </a:cxnLst>
                  <a:rect l="0" t="0" r="r" b="b"/>
                  <a:pathLst>
                    <a:path w="96" h="108">
                      <a:moveTo>
                        <a:pt x="40" y="108"/>
                      </a:moveTo>
                      <a:lnTo>
                        <a:pt x="0" y="80"/>
                      </a:lnTo>
                      <a:lnTo>
                        <a:pt x="59" y="0"/>
                      </a:lnTo>
                      <a:lnTo>
                        <a:pt x="96" y="28"/>
                      </a:lnTo>
                      <a:lnTo>
                        <a:pt x="40" y="108"/>
                      </a:lnTo>
                      <a:close/>
                    </a:path>
                  </a:pathLst>
                </a:custGeom>
                <a:solidFill>
                  <a:srgbClr val="FF910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1" name="Freeform 32"/>
                <p:cNvSpPr/>
                <p:nvPr/>
              </p:nvSpPr>
              <p:spPr bwMode="auto">
                <a:xfrm>
                  <a:off x="1738313" y="2376488"/>
                  <a:ext cx="130175" cy="169863"/>
                </a:xfrm>
                <a:custGeom>
                  <a:avLst/>
                  <a:gdLst>
                    <a:gd name="T0" fmla="*/ 4 w 35"/>
                    <a:gd name="T1" fmla="*/ 44 h 45"/>
                    <a:gd name="T2" fmla="*/ 1 w 35"/>
                    <a:gd name="T3" fmla="*/ 44 h 45"/>
                    <a:gd name="T4" fmla="*/ 1 w 35"/>
                    <a:gd name="T5" fmla="*/ 44 h 45"/>
                    <a:gd name="T6" fmla="*/ 1 w 35"/>
                    <a:gd name="T7" fmla="*/ 42 h 45"/>
                    <a:gd name="T8" fmla="*/ 31 w 35"/>
                    <a:gd name="T9" fmla="*/ 1 h 45"/>
                    <a:gd name="T10" fmla="*/ 33 w 35"/>
                    <a:gd name="T11" fmla="*/ 1 h 45"/>
                    <a:gd name="T12" fmla="*/ 33 w 35"/>
                    <a:gd name="T13" fmla="*/ 1 h 45"/>
                    <a:gd name="T14" fmla="*/ 34 w 35"/>
                    <a:gd name="T15" fmla="*/ 3 h 45"/>
                    <a:gd name="T16" fmla="*/ 4 w 35"/>
                    <a:gd name="T17" fmla="*/ 44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 h="45">
                      <a:moveTo>
                        <a:pt x="4" y="44"/>
                      </a:moveTo>
                      <a:cubicBezTo>
                        <a:pt x="3" y="45"/>
                        <a:pt x="2" y="45"/>
                        <a:pt x="1" y="44"/>
                      </a:cubicBezTo>
                      <a:cubicBezTo>
                        <a:pt x="1" y="44"/>
                        <a:pt x="1" y="44"/>
                        <a:pt x="1" y="44"/>
                      </a:cubicBezTo>
                      <a:cubicBezTo>
                        <a:pt x="1" y="44"/>
                        <a:pt x="0" y="43"/>
                        <a:pt x="1" y="42"/>
                      </a:cubicBezTo>
                      <a:cubicBezTo>
                        <a:pt x="31" y="1"/>
                        <a:pt x="31" y="1"/>
                        <a:pt x="31" y="1"/>
                      </a:cubicBezTo>
                      <a:cubicBezTo>
                        <a:pt x="31" y="0"/>
                        <a:pt x="32" y="0"/>
                        <a:pt x="33" y="1"/>
                      </a:cubicBezTo>
                      <a:cubicBezTo>
                        <a:pt x="33" y="1"/>
                        <a:pt x="33" y="1"/>
                        <a:pt x="33" y="1"/>
                      </a:cubicBezTo>
                      <a:cubicBezTo>
                        <a:pt x="34" y="2"/>
                        <a:pt x="35" y="3"/>
                        <a:pt x="34" y="3"/>
                      </a:cubicBezTo>
                      <a:lnTo>
                        <a:pt x="4" y="4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Freeform 33"/>
                <p:cNvSpPr/>
                <p:nvPr/>
              </p:nvSpPr>
              <p:spPr bwMode="auto">
                <a:xfrm>
                  <a:off x="1854200" y="2298700"/>
                  <a:ext cx="85725" cy="66675"/>
                </a:xfrm>
                <a:custGeom>
                  <a:avLst/>
                  <a:gdLst>
                    <a:gd name="T0" fmla="*/ 22 w 23"/>
                    <a:gd name="T1" fmla="*/ 17 h 18"/>
                    <a:gd name="T2" fmla="*/ 18 w 23"/>
                    <a:gd name="T3" fmla="*/ 17 h 18"/>
                    <a:gd name="T4" fmla="*/ 2 w 23"/>
                    <a:gd name="T5" fmla="*/ 5 h 18"/>
                    <a:gd name="T6" fmla="*/ 1 w 23"/>
                    <a:gd name="T7" fmla="*/ 1 h 18"/>
                    <a:gd name="T8" fmla="*/ 1 w 23"/>
                    <a:gd name="T9" fmla="*/ 1 h 18"/>
                    <a:gd name="T10" fmla="*/ 5 w 23"/>
                    <a:gd name="T11" fmla="*/ 1 h 18"/>
                    <a:gd name="T12" fmla="*/ 22 w 23"/>
                    <a:gd name="T13" fmla="*/ 13 h 18"/>
                    <a:gd name="T14" fmla="*/ 22 w 23"/>
                    <a:gd name="T15" fmla="*/ 17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 h="18">
                      <a:moveTo>
                        <a:pt x="22" y="17"/>
                      </a:moveTo>
                      <a:cubicBezTo>
                        <a:pt x="21" y="18"/>
                        <a:pt x="20" y="18"/>
                        <a:pt x="18" y="17"/>
                      </a:cubicBezTo>
                      <a:cubicBezTo>
                        <a:pt x="2" y="5"/>
                        <a:pt x="2" y="5"/>
                        <a:pt x="2" y="5"/>
                      </a:cubicBezTo>
                      <a:cubicBezTo>
                        <a:pt x="1" y="4"/>
                        <a:pt x="0" y="3"/>
                        <a:pt x="1" y="1"/>
                      </a:cubicBezTo>
                      <a:cubicBezTo>
                        <a:pt x="1" y="1"/>
                        <a:pt x="1" y="1"/>
                        <a:pt x="1" y="1"/>
                      </a:cubicBezTo>
                      <a:cubicBezTo>
                        <a:pt x="2" y="0"/>
                        <a:pt x="4" y="0"/>
                        <a:pt x="5" y="1"/>
                      </a:cubicBezTo>
                      <a:cubicBezTo>
                        <a:pt x="22" y="13"/>
                        <a:pt x="22" y="13"/>
                        <a:pt x="22" y="13"/>
                      </a:cubicBezTo>
                      <a:cubicBezTo>
                        <a:pt x="23" y="14"/>
                        <a:pt x="23" y="16"/>
                        <a:pt x="22" y="17"/>
                      </a:cubicBezTo>
                      <a:close/>
                    </a:path>
                  </a:pathLst>
                </a:custGeom>
                <a:solidFill>
                  <a:srgbClr val="502E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3" name="Freeform 34"/>
                <p:cNvSpPr/>
                <p:nvPr/>
              </p:nvSpPr>
              <p:spPr bwMode="auto">
                <a:xfrm>
                  <a:off x="1493838" y="2786063"/>
                  <a:ext cx="85725" cy="93663"/>
                </a:xfrm>
                <a:custGeom>
                  <a:avLst/>
                  <a:gdLst>
                    <a:gd name="T0" fmla="*/ 0 w 54"/>
                    <a:gd name="T1" fmla="*/ 59 h 59"/>
                    <a:gd name="T2" fmla="*/ 17 w 54"/>
                    <a:gd name="T3" fmla="*/ 0 h 59"/>
                    <a:gd name="T4" fmla="*/ 54 w 54"/>
                    <a:gd name="T5" fmla="*/ 28 h 59"/>
                    <a:gd name="T6" fmla="*/ 0 w 54"/>
                    <a:gd name="T7" fmla="*/ 59 h 59"/>
                  </a:gdLst>
                  <a:ahLst/>
                  <a:cxnLst>
                    <a:cxn ang="0">
                      <a:pos x="T0" y="T1"/>
                    </a:cxn>
                    <a:cxn ang="0">
                      <a:pos x="T2" y="T3"/>
                    </a:cxn>
                    <a:cxn ang="0">
                      <a:pos x="T4" y="T5"/>
                    </a:cxn>
                    <a:cxn ang="0">
                      <a:pos x="T6" y="T7"/>
                    </a:cxn>
                  </a:cxnLst>
                  <a:rect l="0" t="0" r="r" b="b"/>
                  <a:pathLst>
                    <a:path w="54" h="59">
                      <a:moveTo>
                        <a:pt x="0" y="59"/>
                      </a:moveTo>
                      <a:lnTo>
                        <a:pt x="17" y="0"/>
                      </a:lnTo>
                      <a:lnTo>
                        <a:pt x="54" y="28"/>
                      </a:lnTo>
                      <a:lnTo>
                        <a:pt x="0" y="59"/>
                      </a:lnTo>
                      <a:close/>
                    </a:path>
                  </a:pathLst>
                </a:custGeom>
                <a:solidFill>
                  <a:srgbClr val="FDE17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35"/>
                <p:cNvSpPr/>
                <p:nvPr/>
              </p:nvSpPr>
              <p:spPr bwMode="auto">
                <a:xfrm>
                  <a:off x="1520825" y="2778125"/>
                  <a:ext cx="66675" cy="52388"/>
                </a:xfrm>
                <a:custGeom>
                  <a:avLst/>
                  <a:gdLst>
                    <a:gd name="T0" fmla="*/ 42 w 42"/>
                    <a:gd name="T1" fmla="*/ 28 h 33"/>
                    <a:gd name="T2" fmla="*/ 2 w 42"/>
                    <a:gd name="T3" fmla="*/ 0 h 33"/>
                    <a:gd name="T4" fmla="*/ 0 w 42"/>
                    <a:gd name="T5" fmla="*/ 5 h 33"/>
                    <a:gd name="T6" fmla="*/ 37 w 42"/>
                    <a:gd name="T7" fmla="*/ 33 h 33"/>
                    <a:gd name="T8" fmla="*/ 42 w 42"/>
                    <a:gd name="T9" fmla="*/ 28 h 33"/>
                  </a:gdLst>
                  <a:ahLst/>
                  <a:cxnLst>
                    <a:cxn ang="0">
                      <a:pos x="T0" y="T1"/>
                    </a:cxn>
                    <a:cxn ang="0">
                      <a:pos x="T2" y="T3"/>
                    </a:cxn>
                    <a:cxn ang="0">
                      <a:pos x="T4" y="T5"/>
                    </a:cxn>
                    <a:cxn ang="0">
                      <a:pos x="T6" y="T7"/>
                    </a:cxn>
                    <a:cxn ang="0">
                      <a:pos x="T8" y="T9"/>
                    </a:cxn>
                  </a:cxnLst>
                  <a:rect l="0" t="0" r="r" b="b"/>
                  <a:pathLst>
                    <a:path w="42" h="33">
                      <a:moveTo>
                        <a:pt x="42" y="28"/>
                      </a:moveTo>
                      <a:lnTo>
                        <a:pt x="2" y="0"/>
                      </a:lnTo>
                      <a:lnTo>
                        <a:pt x="0" y="5"/>
                      </a:lnTo>
                      <a:lnTo>
                        <a:pt x="37" y="33"/>
                      </a:lnTo>
                      <a:lnTo>
                        <a:pt x="42" y="28"/>
                      </a:lnTo>
                      <a:close/>
                    </a:path>
                  </a:pathLst>
                </a:custGeom>
                <a:solidFill>
                  <a:srgbClr val="502E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36"/>
                <p:cNvSpPr/>
                <p:nvPr/>
              </p:nvSpPr>
              <p:spPr bwMode="auto">
                <a:xfrm>
                  <a:off x="1493838" y="2857500"/>
                  <a:ext cx="22225" cy="22225"/>
                </a:xfrm>
                <a:custGeom>
                  <a:avLst/>
                  <a:gdLst>
                    <a:gd name="T0" fmla="*/ 5 w 14"/>
                    <a:gd name="T1" fmla="*/ 0 h 14"/>
                    <a:gd name="T2" fmla="*/ 0 w 14"/>
                    <a:gd name="T3" fmla="*/ 14 h 14"/>
                    <a:gd name="T4" fmla="*/ 14 w 14"/>
                    <a:gd name="T5" fmla="*/ 7 h 14"/>
                    <a:gd name="T6" fmla="*/ 5 w 14"/>
                    <a:gd name="T7" fmla="*/ 0 h 14"/>
                  </a:gdLst>
                  <a:ahLst/>
                  <a:cxnLst>
                    <a:cxn ang="0">
                      <a:pos x="T0" y="T1"/>
                    </a:cxn>
                    <a:cxn ang="0">
                      <a:pos x="T2" y="T3"/>
                    </a:cxn>
                    <a:cxn ang="0">
                      <a:pos x="T4" y="T5"/>
                    </a:cxn>
                    <a:cxn ang="0">
                      <a:pos x="T6" y="T7"/>
                    </a:cxn>
                  </a:cxnLst>
                  <a:rect l="0" t="0" r="r" b="b"/>
                  <a:pathLst>
                    <a:path w="14" h="14">
                      <a:moveTo>
                        <a:pt x="5" y="0"/>
                      </a:moveTo>
                      <a:lnTo>
                        <a:pt x="0" y="14"/>
                      </a:lnTo>
                      <a:lnTo>
                        <a:pt x="14" y="7"/>
                      </a:lnTo>
                      <a:lnTo>
                        <a:pt x="5" y="0"/>
                      </a:lnTo>
                      <a:close/>
                    </a:path>
                  </a:pathLst>
                </a:custGeom>
                <a:solidFill>
                  <a:srgbClr val="12B78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7" name="组合 6"/>
            <p:cNvGrpSpPr/>
            <p:nvPr/>
          </p:nvGrpSpPr>
          <p:grpSpPr>
            <a:xfrm>
              <a:off x="4121150" y="1190576"/>
              <a:ext cx="1346200" cy="1114425"/>
              <a:chOff x="2286000" y="1566863"/>
              <a:chExt cx="1346200" cy="1114425"/>
            </a:xfrm>
          </p:grpSpPr>
          <p:sp>
            <p:nvSpPr>
              <p:cNvPr id="18" name="Freeform 10"/>
              <p:cNvSpPr/>
              <p:nvPr/>
            </p:nvSpPr>
            <p:spPr bwMode="auto">
              <a:xfrm>
                <a:off x="2878138" y="2343150"/>
                <a:ext cx="379412" cy="19050"/>
              </a:xfrm>
              <a:custGeom>
                <a:avLst/>
                <a:gdLst>
                  <a:gd name="T0" fmla="*/ 0 w 239"/>
                  <a:gd name="T1" fmla="*/ 12 h 12"/>
                  <a:gd name="T2" fmla="*/ 217 w 239"/>
                  <a:gd name="T3" fmla="*/ 12 h 12"/>
                  <a:gd name="T4" fmla="*/ 239 w 239"/>
                  <a:gd name="T5" fmla="*/ 0 h 12"/>
                  <a:gd name="T6" fmla="*/ 0 w 239"/>
                  <a:gd name="T7" fmla="*/ 0 h 12"/>
                  <a:gd name="T8" fmla="*/ 0 w 239"/>
                  <a:gd name="T9" fmla="*/ 12 h 12"/>
                </a:gdLst>
                <a:ahLst/>
                <a:cxnLst>
                  <a:cxn ang="0">
                    <a:pos x="T0" y="T1"/>
                  </a:cxn>
                  <a:cxn ang="0">
                    <a:pos x="T2" y="T3"/>
                  </a:cxn>
                  <a:cxn ang="0">
                    <a:pos x="T4" y="T5"/>
                  </a:cxn>
                  <a:cxn ang="0">
                    <a:pos x="T6" y="T7"/>
                  </a:cxn>
                  <a:cxn ang="0">
                    <a:pos x="T8" y="T9"/>
                  </a:cxn>
                </a:cxnLst>
                <a:rect l="0" t="0" r="r" b="b"/>
                <a:pathLst>
                  <a:path w="239" h="12">
                    <a:moveTo>
                      <a:pt x="0" y="12"/>
                    </a:moveTo>
                    <a:lnTo>
                      <a:pt x="217" y="12"/>
                    </a:lnTo>
                    <a:lnTo>
                      <a:pt x="239" y="0"/>
                    </a:lnTo>
                    <a:lnTo>
                      <a:pt x="0" y="0"/>
                    </a:lnTo>
                    <a:lnTo>
                      <a:pt x="0" y="12"/>
                    </a:lnTo>
                    <a:close/>
                  </a:path>
                </a:pathLst>
              </a:custGeom>
              <a:solidFill>
                <a:srgbClr val="B7C8D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11"/>
              <p:cNvSpPr/>
              <p:nvPr/>
            </p:nvSpPr>
            <p:spPr bwMode="auto">
              <a:xfrm>
                <a:off x="3257550" y="2241550"/>
                <a:ext cx="374650" cy="15875"/>
              </a:xfrm>
              <a:custGeom>
                <a:avLst/>
                <a:gdLst>
                  <a:gd name="T0" fmla="*/ 0 w 236"/>
                  <a:gd name="T1" fmla="*/ 10 h 10"/>
                  <a:gd name="T2" fmla="*/ 215 w 236"/>
                  <a:gd name="T3" fmla="*/ 10 h 10"/>
                  <a:gd name="T4" fmla="*/ 236 w 236"/>
                  <a:gd name="T5" fmla="*/ 0 h 10"/>
                  <a:gd name="T6" fmla="*/ 0 w 236"/>
                  <a:gd name="T7" fmla="*/ 0 h 10"/>
                  <a:gd name="T8" fmla="*/ 0 w 236"/>
                  <a:gd name="T9" fmla="*/ 10 h 10"/>
                </a:gdLst>
                <a:ahLst/>
                <a:cxnLst>
                  <a:cxn ang="0">
                    <a:pos x="T0" y="T1"/>
                  </a:cxn>
                  <a:cxn ang="0">
                    <a:pos x="T2" y="T3"/>
                  </a:cxn>
                  <a:cxn ang="0">
                    <a:pos x="T4" y="T5"/>
                  </a:cxn>
                  <a:cxn ang="0">
                    <a:pos x="T6" y="T7"/>
                  </a:cxn>
                  <a:cxn ang="0">
                    <a:pos x="T8" y="T9"/>
                  </a:cxn>
                </a:cxnLst>
                <a:rect l="0" t="0" r="r" b="b"/>
                <a:pathLst>
                  <a:path w="236" h="10">
                    <a:moveTo>
                      <a:pt x="0" y="10"/>
                    </a:moveTo>
                    <a:lnTo>
                      <a:pt x="215" y="10"/>
                    </a:lnTo>
                    <a:lnTo>
                      <a:pt x="236" y="0"/>
                    </a:lnTo>
                    <a:lnTo>
                      <a:pt x="0" y="0"/>
                    </a:lnTo>
                    <a:lnTo>
                      <a:pt x="0" y="10"/>
                    </a:lnTo>
                    <a:close/>
                  </a:path>
                </a:pathLst>
              </a:custGeom>
              <a:solidFill>
                <a:srgbClr val="B7C8D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13"/>
              <p:cNvSpPr/>
              <p:nvPr/>
            </p:nvSpPr>
            <p:spPr bwMode="auto">
              <a:xfrm>
                <a:off x="3128963" y="1968500"/>
                <a:ext cx="376237" cy="374650"/>
              </a:xfrm>
              <a:custGeom>
                <a:avLst/>
                <a:gdLst>
                  <a:gd name="T0" fmla="*/ 100 w 100"/>
                  <a:gd name="T1" fmla="*/ 0 h 100"/>
                  <a:gd name="T2" fmla="*/ 67 w 100"/>
                  <a:gd name="T3" fmla="*/ 0 h 100"/>
                  <a:gd name="T4" fmla="*/ 0 w 100"/>
                  <a:gd name="T5" fmla="*/ 0 h 100"/>
                  <a:gd name="T6" fmla="*/ 0 w 100"/>
                  <a:gd name="T7" fmla="*/ 67 h 100"/>
                  <a:gd name="T8" fmla="*/ 34 w 100"/>
                  <a:gd name="T9" fmla="*/ 100 h 100"/>
                  <a:gd name="T10" fmla="*/ 67 w 100"/>
                  <a:gd name="T11" fmla="*/ 67 h 100"/>
                  <a:gd name="T12" fmla="*/ 67 w 100"/>
                  <a:gd name="T13" fmla="*/ 34 h 100"/>
                  <a:gd name="T14" fmla="*/ 100 w 100"/>
                  <a:gd name="T15" fmla="*/ 0 h 1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0" h="100">
                    <a:moveTo>
                      <a:pt x="100" y="0"/>
                    </a:moveTo>
                    <a:cubicBezTo>
                      <a:pt x="67" y="0"/>
                      <a:pt x="67" y="0"/>
                      <a:pt x="67" y="0"/>
                    </a:cubicBezTo>
                    <a:cubicBezTo>
                      <a:pt x="0" y="0"/>
                      <a:pt x="0" y="0"/>
                      <a:pt x="0" y="0"/>
                    </a:cubicBezTo>
                    <a:cubicBezTo>
                      <a:pt x="0" y="67"/>
                      <a:pt x="0" y="67"/>
                      <a:pt x="0" y="67"/>
                    </a:cubicBezTo>
                    <a:cubicBezTo>
                      <a:pt x="0" y="85"/>
                      <a:pt x="15" y="100"/>
                      <a:pt x="34" y="100"/>
                    </a:cubicBezTo>
                    <a:cubicBezTo>
                      <a:pt x="52" y="100"/>
                      <a:pt x="67" y="85"/>
                      <a:pt x="67" y="67"/>
                    </a:cubicBezTo>
                    <a:cubicBezTo>
                      <a:pt x="67" y="34"/>
                      <a:pt x="67" y="34"/>
                      <a:pt x="67" y="34"/>
                    </a:cubicBezTo>
                    <a:cubicBezTo>
                      <a:pt x="67" y="15"/>
                      <a:pt x="82" y="0"/>
                      <a:pt x="100" y="0"/>
                    </a:cubicBezTo>
                    <a:close/>
                  </a:path>
                </a:pathLst>
              </a:custGeom>
              <a:solidFill>
                <a:srgbClr val="12B78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14"/>
              <p:cNvSpPr/>
              <p:nvPr/>
            </p:nvSpPr>
            <p:spPr bwMode="auto">
              <a:xfrm>
                <a:off x="3381375" y="1968500"/>
                <a:ext cx="250825" cy="273050"/>
              </a:xfrm>
              <a:custGeom>
                <a:avLst/>
                <a:gdLst>
                  <a:gd name="T0" fmla="*/ 33 w 67"/>
                  <a:gd name="T1" fmla="*/ 0 h 73"/>
                  <a:gd name="T2" fmla="*/ 0 w 67"/>
                  <a:gd name="T3" fmla="*/ 34 h 73"/>
                  <a:gd name="T4" fmla="*/ 0 w 67"/>
                  <a:gd name="T5" fmla="*/ 73 h 73"/>
                  <a:gd name="T6" fmla="*/ 67 w 67"/>
                  <a:gd name="T7" fmla="*/ 73 h 73"/>
                  <a:gd name="T8" fmla="*/ 67 w 67"/>
                  <a:gd name="T9" fmla="*/ 34 h 73"/>
                  <a:gd name="T10" fmla="*/ 33 w 67"/>
                  <a:gd name="T11" fmla="*/ 0 h 73"/>
                </a:gdLst>
                <a:ahLst/>
                <a:cxnLst>
                  <a:cxn ang="0">
                    <a:pos x="T0" y="T1"/>
                  </a:cxn>
                  <a:cxn ang="0">
                    <a:pos x="T2" y="T3"/>
                  </a:cxn>
                  <a:cxn ang="0">
                    <a:pos x="T4" y="T5"/>
                  </a:cxn>
                  <a:cxn ang="0">
                    <a:pos x="T6" y="T7"/>
                  </a:cxn>
                  <a:cxn ang="0">
                    <a:pos x="T8" y="T9"/>
                  </a:cxn>
                  <a:cxn ang="0">
                    <a:pos x="T10" y="T11"/>
                  </a:cxn>
                </a:cxnLst>
                <a:rect l="0" t="0" r="r" b="b"/>
                <a:pathLst>
                  <a:path w="67" h="73">
                    <a:moveTo>
                      <a:pt x="33" y="0"/>
                    </a:moveTo>
                    <a:cubicBezTo>
                      <a:pt x="15" y="0"/>
                      <a:pt x="0" y="15"/>
                      <a:pt x="0" y="34"/>
                    </a:cubicBezTo>
                    <a:cubicBezTo>
                      <a:pt x="0" y="73"/>
                      <a:pt x="0" y="73"/>
                      <a:pt x="0" y="73"/>
                    </a:cubicBezTo>
                    <a:cubicBezTo>
                      <a:pt x="67" y="73"/>
                      <a:pt x="67" y="73"/>
                      <a:pt x="67" y="73"/>
                    </a:cubicBezTo>
                    <a:cubicBezTo>
                      <a:pt x="67" y="34"/>
                      <a:pt x="67" y="34"/>
                      <a:pt x="67" y="34"/>
                    </a:cubicBezTo>
                    <a:cubicBezTo>
                      <a:pt x="67" y="15"/>
                      <a:pt x="52" y="0"/>
                      <a:pt x="33"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Line 25"/>
              <p:cNvSpPr>
                <a:spLocks noChangeShapeType="1"/>
              </p:cNvSpPr>
              <p:nvPr/>
            </p:nvSpPr>
            <p:spPr bwMode="auto">
              <a:xfrm>
                <a:off x="2905125" y="2073275"/>
                <a:ext cx="377825" cy="0"/>
              </a:xfrm>
              <a:prstGeom prst="line">
                <a:avLst/>
              </a:prstGeom>
              <a:noFill/>
              <a:ln w="6350" cap="rnd">
                <a:solidFill>
                  <a:srgbClr val="FFFFFF"/>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23" name="Line 26"/>
              <p:cNvSpPr>
                <a:spLocks noChangeShapeType="1"/>
              </p:cNvSpPr>
              <p:nvPr/>
            </p:nvSpPr>
            <p:spPr bwMode="auto">
              <a:xfrm>
                <a:off x="2905125" y="2216150"/>
                <a:ext cx="377825" cy="0"/>
              </a:xfrm>
              <a:prstGeom prst="line">
                <a:avLst/>
              </a:prstGeom>
              <a:noFill/>
              <a:ln w="6350" cap="rnd">
                <a:solidFill>
                  <a:srgbClr val="FFFFFF"/>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24" name="Freeform 12"/>
              <p:cNvSpPr/>
              <p:nvPr/>
            </p:nvSpPr>
            <p:spPr bwMode="auto">
              <a:xfrm>
                <a:off x="2878138" y="1566863"/>
                <a:ext cx="379412" cy="776288"/>
              </a:xfrm>
              <a:custGeom>
                <a:avLst/>
                <a:gdLst>
                  <a:gd name="T0" fmla="*/ 67 w 101"/>
                  <a:gd name="T1" fmla="*/ 174 h 207"/>
                  <a:gd name="T2" fmla="*/ 67 w 101"/>
                  <a:gd name="T3" fmla="*/ 33 h 207"/>
                  <a:gd name="T4" fmla="*/ 34 w 101"/>
                  <a:gd name="T5" fmla="*/ 0 h 207"/>
                  <a:gd name="T6" fmla="*/ 0 w 101"/>
                  <a:gd name="T7" fmla="*/ 33 h 207"/>
                  <a:gd name="T8" fmla="*/ 0 w 101"/>
                  <a:gd name="T9" fmla="*/ 207 h 207"/>
                  <a:gd name="T10" fmla="*/ 37 w 101"/>
                  <a:gd name="T11" fmla="*/ 207 h 207"/>
                  <a:gd name="T12" fmla="*/ 67 w 101"/>
                  <a:gd name="T13" fmla="*/ 207 h 207"/>
                  <a:gd name="T14" fmla="*/ 101 w 101"/>
                  <a:gd name="T15" fmla="*/ 207 h 207"/>
                  <a:gd name="T16" fmla="*/ 67 w 101"/>
                  <a:gd name="T17" fmla="*/ 174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207">
                    <a:moveTo>
                      <a:pt x="67" y="174"/>
                    </a:moveTo>
                    <a:cubicBezTo>
                      <a:pt x="67" y="33"/>
                      <a:pt x="67" y="33"/>
                      <a:pt x="67" y="33"/>
                    </a:cubicBezTo>
                    <a:cubicBezTo>
                      <a:pt x="67" y="15"/>
                      <a:pt x="52" y="0"/>
                      <a:pt x="34" y="0"/>
                    </a:cubicBezTo>
                    <a:cubicBezTo>
                      <a:pt x="15" y="0"/>
                      <a:pt x="0" y="15"/>
                      <a:pt x="0" y="33"/>
                    </a:cubicBezTo>
                    <a:cubicBezTo>
                      <a:pt x="0" y="207"/>
                      <a:pt x="0" y="207"/>
                      <a:pt x="0" y="207"/>
                    </a:cubicBezTo>
                    <a:cubicBezTo>
                      <a:pt x="37" y="207"/>
                      <a:pt x="37" y="207"/>
                      <a:pt x="37" y="207"/>
                    </a:cubicBezTo>
                    <a:cubicBezTo>
                      <a:pt x="67" y="207"/>
                      <a:pt x="67" y="207"/>
                      <a:pt x="67" y="207"/>
                    </a:cubicBezTo>
                    <a:cubicBezTo>
                      <a:pt x="101" y="207"/>
                      <a:pt x="101" y="207"/>
                      <a:pt x="101" y="207"/>
                    </a:cubicBezTo>
                    <a:cubicBezTo>
                      <a:pt x="82" y="207"/>
                      <a:pt x="67" y="192"/>
                      <a:pt x="67" y="17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Line 15"/>
              <p:cNvSpPr>
                <a:spLocks noChangeShapeType="1"/>
              </p:cNvSpPr>
              <p:nvPr/>
            </p:nvSpPr>
            <p:spPr bwMode="auto">
              <a:xfrm>
                <a:off x="2644775" y="1830388"/>
                <a:ext cx="379412" cy="0"/>
              </a:xfrm>
              <a:prstGeom prst="line">
                <a:avLst/>
              </a:prstGeom>
              <a:noFill/>
              <a:ln w="6350" cap="rnd">
                <a:solidFill>
                  <a:srgbClr val="EEEEEE"/>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26" name="Line 16"/>
              <p:cNvSpPr>
                <a:spLocks noChangeShapeType="1"/>
              </p:cNvSpPr>
              <p:nvPr/>
            </p:nvSpPr>
            <p:spPr bwMode="auto">
              <a:xfrm>
                <a:off x="2644775" y="1968500"/>
                <a:ext cx="379412" cy="0"/>
              </a:xfrm>
              <a:prstGeom prst="line">
                <a:avLst/>
              </a:prstGeom>
              <a:noFill/>
              <a:ln w="6350" cap="rnd">
                <a:solidFill>
                  <a:srgbClr val="EEEEEE"/>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27" name="Line 17"/>
              <p:cNvSpPr>
                <a:spLocks noChangeShapeType="1"/>
              </p:cNvSpPr>
              <p:nvPr/>
            </p:nvSpPr>
            <p:spPr bwMode="auto">
              <a:xfrm>
                <a:off x="2644775" y="2111375"/>
                <a:ext cx="379412" cy="0"/>
              </a:xfrm>
              <a:prstGeom prst="line">
                <a:avLst/>
              </a:prstGeom>
              <a:noFill/>
              <a:ln w="6350" cap="rnd">
                <a:solidFill>
                  <a:srgbClr val="EEEEEE"/>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28" name="Freeform 18"/>
              <p:cNvSpPr/>
              <p:nvPr/>
            </p:nvSpPr>
            <p:spPr bwMode="auto">
              <a:xfrm>
                <a:off x="2286000" y="1566863"/>
                <a:ext cx="719137" cy="1114425"/>
              </a:xfrm>
              <a:custGeom>
                <a:avLst/>
                <a:gdLst>
                  <a:gd name="T0" fmla="*/ 192 w 192"/>
                  <a:gd name="T1" fmla="*/ 0 h 297"/>
                  <a:gd name="T2" fmla="*/ 34 w 192"/>
                  <a:gd name="T3" fmla="*/ 0 h 297"/>
                  <a:gd name="T4" fmla="*/ 0 w 192"/>
                  <a:gd name="T5" fmla="*/ 33 h 297"/>
                  <a:gd name="T6" fmla="*/ 0 w 192"/>
                  <a:gd name="T7" fmla="*/ 297 h 297"/>
                  <a:gd name="T8" fmla="*/ 158 w 192"/>
                  <a:gd name="T9" fmla="*/ 297 h 297"/>
                  <a:gd name="T10" fmla="*/ 158 w 192"/>
                  <a:gd name="T11" fmla="*/ 33 h 297"/>
                  <a:gd name="T12" fmla="*/ 192 w 192"/>
                  <a:gd name="T13" fmla="*/ 0 h 297"/>
                </a:gdLst>
                <a:ahLst/>
                <a:cxnLst>
                  <a:cxn ang="0">
                    <a:pos x="T0" y="T1"/>
                  </a:cxn>
                  <a:cxn ang="0">
                    <a:pos x="T2" y="T3"/>
                  </a:cxn>
                  <a:cxn ang="0">
                    <a:pos x="T4" y="T5"/>
                  </a:cxn>
                  <a:cxn ang="0">
                    <a:pos x="T6" y="T7"/>
                  </a:cxn>
                  <a:cxn ang="0">
                    <a:pos x="T8" y="T9"/>
                  </a:cxn>
                  <a:cxn ang="0">
                    <a:pos x="T10" y="T11"/>
                  </a:cxn>
                  <a:cxn ang="0">
                    <a:pos x="T12" y="T13"/>
                  </a:cxn>
                </a:cxnLst>
                <a:rect l="0" t="0" r="r" b="b"/>
                <a:pathLst>
                  <a:path w="192" h="297">
                    <a:moveTo>
                      <a:pt x="192" y="0"/>
                    </a:moveTo>
                    <a:cubicBezTo>
                      <a:pt x="34" y="0"/>
                      <a:pt x="34" y="0"/>
                      <a:pt x="34" y="0"/>
                    </a:cubicBezTo>
                    <a:cubicBezTo>
                      <a:pt x="15" y="0"/>
                      <a:pt x="0" y="15"/>
                      <a:pt x="0" y="33"/>
                    </a:cubicBezTo>
                    <a:cubicBezTo>
                      <a:pt x="0" y="297"/>
                      <a:pt x="0" y="297"/>
                      <a:pt x="0" y="297"/>
                    </a:cubicBezTo>
                    <a:cubicBezTo>
                      <a:pt x="158" y="297"/>
                      <a:pt x="158" y="297"/>
                      <a:pt x="158" y="297"/>
                    </a:cubicBezTo>
                    <a:cubicBezTo>
                      <a:pt x="158" y="33"/>
                      <a:pt x="158" y="33"/>
                      <a:pt x="158" y="33"/>
                    </a:cubicBezTo>
                    <a:cubicBezTo>
                      <a:pt x="158" y="15"/>
                      <a:pt x="173" y="0"/>
                      <a:pt x="192" y="0"/>
                    </a:cubicBezTo>
                    <a:close/>
                  </a:path>
                </a:pathLst>
              </a:custGeom>
              <a:solidFill>
                <a:srgbClr val="12B78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Line 19"/>
              <p:cNvSpPr>
                <a:spLocks noChangeShapeType="1"/>
              </p:cNvSpPr>
              <p:nvPr/>
            </p:nvSpPr>
            <p:spPr bwMode="auto">
              <a:xfrm>
                <a:off x="2393950" y="2241550"/>
                <a:ext cx="379412" cy="0"/>
              </a:xfrm>
              <a:prstGeom prst="line">
                <a:avLst/>
              </a:prstGeom>
              <a:noFill/>
              <a:ln w="6350" cap="rnd">
                <a:solidFill>
                  <a:srgbClr val="FFFFFF"/>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0" name="Line 20"/>
              <p:cNvSpPr>
                <a:spLocks noChangeShapeType="1"/>
              </p:cNvSpPr>
              <p:nvPr/>
            </p:nvSpPr>
            <p:spPr bwMode="auto">
              <a:xfrm>
                <a:off x="2393950" y="2384425"/>
                <a:ext cx="379412" cy="0"/>
              </a:xfrm>
              <a:prstGeom prst="line">
                <a:avLst/>
              </a:prstGeom>
              <a:noFill/>
              <a:ln w="6350" cap="rnd">
                <a:solidFill>
                  <a:srgbClr val="FFFFFF"/>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1" name="Line 21"/>
              <p:cNvSpPr>
                <a:spLocks noChangeShapeType="1"/>
              </p:cNvSpPr>
              <p:nvPr/>
            </p:nvSpPr>
            <p:spPr bwMode="auto">
              <a:xfrm>
                <a:off x="2393950" y="2106613"/>
                <a:ext cx="379412" cy="0"/>
              </a:xfrm>
              <a:prstGeom prst="line">
                <a:avLst/>
              </a:prstGeom>
              <a:noFill/>
              <a:ln w="6350" cap="rnd">
                <a:solidFill>
                  <a:srgbClr val="FFFFFF"/>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2" name="Line 22"/>
              <p:cNvSpPr>
                <a:spLocks noChangeShapeType="1"/>
              </p:cNvSpPr>
              <p:nvPr/>
            </p:nvSpPr>
            <p:spPr bwMode="auto">
              <a:xfrm>
                <a:off x="2393950" y="1968500"/>
                <a:ext cx="379412" cy="0"/>
              </a:xfrm>
              <a:prstGeom prst="line">
                <a:avLst/>
              </a:prstGeom>
              <a:noFill/>
              <a:ln w="6350" cap="rnd">
                <a:solidFill>
                  <a:srgbClr val="FFFFFF"/>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3" name="Line 23"/>
              <p:cNvSpPr>
                <a:spLocks noChangeShapeType="1"/>
              </p:cNvSpPr>
              <p:nvPr/>
            </p:nvSpPr>
            <p:spPr bwMode="auto">
              <a:xfrm>
                <a:off x="2393950" y="1833563"/>
                <a:ext cx="379412" cy="0"/>
              </a:xfrm>
              <a:prstGeom prst="line">
                <a:avLst/>
              </a:prstGeom>
              <a:noFill/>
              <a:ln w="6350" cap="rnd">
                <a:solidFill>
                  <a:srgbClr val="FFFFFF"/>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4" name="Line 24"/>
              <p:cNvSpPr>
                <a:spLocks noChangeShapeType="1"/>
              </p:cNvSpPr>
              <p:nvPr/>
            </p:nvSpPr>
            <p:spPr bwMode="auto">
              <a:xfrm>
                <a:off x="2393950" y="1695450"/>
                <a:ext cx="379412" cy="0"/>
              </a:xfrm>
              <a:prstGeom prst="line">
                <a:avLst/>
              </a:prstGeom>
              <a:noFill/>
              <a:ln w="6350" cap="rnd">
                <a:solidFill>
                  <a:srgbClr val="FFFFFF"/>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sp>
            <p:nvSpPr>
              <p:cNvPr id="35" name="Line 27"/>
              <p:cNvSpPr>
                <a:spLocks noChangeShapeType="1"/>
              </p:cNvSpPr>
              <p:nvPr/>
            </p:nvSpPr>
            <p:spPr bwMode="auto">
              <a:xfrm>
                <a:off x="2393950" y="2522538"/>
                <a:ext cx="379412" cy="0"/>
              </a:xfrm>
              <a:prstGeom prst="line">
                <a:avLst/>
              </a:prstGeom>
              <a:noFill/>
              <a:ln w="6350" cap="rnd">
                <a:solidFill>
                  <a:srgbClr val="FFFFFF"/>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p>
            </p:txBody>
          </p:sp>
        </p:grpSp>
        <p:grpSp>
          <p:nvGrpSpPr>
            <p:cNvPr id="8" name="组合 7"/>
            <p:cNvGrpSpPr/>
            <p:nvPr/>
          </p:nvGrpSpPr>
          <p:grpSpPr>
            <a:xfrm>
              <a:off x="3862388" y="2049413"/>
              <a:ext cx="561975" cy="473075"/>
              <a:chOff x="2027238" y="2425700"/>
              <a:chExt cx="561975" cy="473075"/>
            </a:xfrm>
          </p:grpSpPr>
          <p:sp>
            <p:nvSpPr>
              <p:cNvPr id="9" name="Freeform 37"/>
              <p:cNvSpPr/>
              <p:nvPr/>
            </p:nvSpPr>
            <p:spPr bwMode="auto">
              <a:xfrm>
                <a:off x="2138363" y="2425700"/>
                <a:ext cx="338137" cy="228600"/>
              </a:xfrm>
              <a:custGeom>
                <a:avLst/>
                <a:gdLst>
                  <a:gd name="T0" fmla="*/ 90 w 90"/>
                  <a:gd name="T1" fmla="*/ 52 h 61"/>
                  <a:gd name="T2" fmla="*/ 81 w 90"/>
                  <a:gd name="T3" fmla="*/ 61 h 61"/>
                  <a:gd name="T4" fmla="*/ 9 w 90"/>
                  <a:gd name="T5" fmla="*/ 61 h 61"/>
                  <a:gd name="T6" fmla="*/ 0 w 90"/>
                  <a:gd name="T7" fmla="*/ 52 h 61"/>
                  <a:gd name="T8" fmla="*/ 0 w 90"/>
                  <a:gd name="T9" fmla="*/ 9 h 61"/>
                  <a:gd name="T10" fmla="*/ 9 w 90"/>
                  <a:gd name="T11" fmla="*/ 0 h 61"/>
                  <a:gd name="T12" fmla="*/ 81 w 90"/>
                  <a:gd name="T13" fmla="*/ 0 h 61"/>
                  <a:gd name="T14" fmla="*/ 90 w 90"/>
                  <a:gd name="T15" fmla="*/ 9 h 61"/>
                  <a:gd name="T16" fmla="*/ 90 w 90"/>
                  <a:gd name="T17" fmla="*/ 52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0" h="61">
                    <a:moveTo>
                      <a:pt x="90" y="52"/>
                    </a:moveTo>
                    <a:cubicBezTo>
                      <a:pt x="90" y="57"/>
                      <a:pt x="86" y="61"/>
                      <a:pt x="81" y="61"/>
                    </a:cubicBezTo>
                    <a:cubicBezTo>
                      <a:pt x="9" y="61"/>
                      <a:pt x="9" y="61"/>
                      <a:pt x="9" y="61"/>
                    </a:cubicBezTo>
                    <a:cubicBezTo>
                      <a:pt x="4" y="61"/>
                      <a:pt x="0" y="57"/>
                      <a:pt x="0" y="52"/>
                    </a:cubicBezTo>
                    <a:cubicBezTo>
                      <a:pt x="0" y="9"/>
                      <a:pt x="0" y="9"/>
                      <a:pt x="0" y="9"/>
                    </a:cubicBezTo>
                    <a:cubicBezTo>
                      <a:pt x="0" y="4"/>
                      <a:pt x="4" y="0"/>
                      <a:pt x="9" y="0"/>
                    </a:cubicBezTo>
                    <a:cubicBezTo>
                      <a:pt x="81" y="0"/>
                      <a:pt x="81" y="0"/>
                      <a:pt x="81" y="0"/>
                    </a:cubicBezTo>
                    <a:cubicBezTo>
                      <a:pt x="86" y="0"/>
                      <a:pt x="90" y="4"/>
                      <a:pt x="90" y="9"/>
                    </a:cubicBezTo>
                    <a:lnTo>
                      <a:pt x="90" y="52"/>
                    </a:lnTo>
                    <a:close/>
                  </a:path>
                </a:pathLst>
              </a:custGeom>
              <a:solidFill>
                <a:srgbClr val="8F65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38"/>
              <p:cNvSpPr/>
              <p:nvPr/>
            </p:nvSpPr>
            <p:spPr bwMode="auto">
              <a:xfrm>
                <a:off x="2101850" y="2511425"/>
                <a:ext cx="412750" cy="57150"/>
              </a:xfrm>
              <a:custGeom>
                <a:avLst/>
                <a:gdLst>
                  <a:gd name="T0" fmla="*/ 110 w 110"/>
                  <a:gd name="T1" fmla="*/ 7 h 15"/>
                  <a:gd name="T2" fmla="*/ 103 w 110"/>
                  <a:gd name="T3" fmla="*/ 15 h 15"/>
                  <a:gd name="T4" fmla="*/ 7 w 110"/>
                  <a:gd name="T5" fmla="*/ 15 h 15"/>
                  <a:gd name="T6" fmla="*/ 0 w 110"/>
                  <a:gd name="T7" fmla="*/ 7 h 15"/>
                  <a:gd name="T8" fmla="*/ 0 w 110"/>
                  <a:gd name="T9" fmla="*/ 7 h 15"/>
                  <a:gd name="T10" fmla="*/ 7 w 110"/>
                  <a:gd name="T11" fmla="*/ 0 h 15"/>
                  <a:gd name="T12" fmla="*/ 103 w 110"/>
                  <a:gd name="T13" fmla="*/ 0 h 15"/>
                  <a:gd name="T14" fmla="*/ 110 w 110"/>
                  <a:gd name="T15" fmla="*/ 7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0" h="15">
                    <a:moveTo>
                      <a:pt x="110" y="7"/>
                    </a:moveTo>
                    <a:cubicBezTo>
                      <a:pt x="110" y="11"/>
                      <a:pt x="107" y="15"/>
                      <a:pt x="103" y="15"/>
                    </a:cubicBezTo>
                    <a:cubicBezTo>
                      <a:pt x="7" y="15"/>
                      <a:pt x="7" y="15"/>
                      <a:pt x="7" y="15"/>
                    </a:cubicBezTo>
                    <a:cubicBezTo>
                      <a:pt x="3" y="15"/>
                      <a:pt x="0" y="11"/>
                      <a:pt x="0" y="7"/>
                    </a:cubicBezTo>
                    <a:cubicBezTo>
                      <a:pt x="0" y="7"/>
                      <a:pt x="0" y="7"/>
                      <a:pt x="0" y="7"/>
                    </a:cubicBezTo>
                    <a:cubicBezTo>
                      <a:pt x="0" y="3"/>
                      <a:pt x="3" y="0"/>
                      <a:pt x="7" y="0"/>
                    </a:cubicBezTo>
                    <a:cubicBezTo>
                      <a:pt x="103" y="0"/>
                      <a:pt x="103" y="0"/>
                      <a:pt x="103" y="0"/>
                    </a:cubicBezTo>
                    <a:cubicBezTo>
                      <a:pt x="107" y="0"/>
                      <a:pt x="110" y="3"/>
                      <a:pt x="110" y="7"/>
                    </a:cubicBezTo>
                    <a:close/>
                  </a:path>
                </a:pathLst>
              </a:custGeom>
              <a:solidFill>
                <a:srgbClr val="FFBC6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reeform 39"/>
              <p:cNvSpPr/>
              <p:nvPr/>
            </p:nvSpPr>
            <p:spPr bwMode="auto">
              <a:xfrm>
                <a:off x="2027238" y="2613025"/>
                <a:ext cx="561975" cy="269875"/>
              </a:xfrm>
              <a:custGeom>
                <a:avLst/>
                <a:gdLst>
                  <a:gd name="T0" fmla="*/ 150 w 150"/>
                  <a:gd name="T1" fmla="*/ 63 h 72"/>
                  <a:gd name="T2" fmla="*/ 141 w 150"/>
                  <a:gd name="T3" fmla="*/ 72 h 72"/>
                  <a:gd name="T4" fmla="*/ 9 w 150"/>
                  <a:gd name="T5" fmla="*/ 72 h 72"/>
                  <a:gd name="T6" fmla="*/ 0 w 150"/>
                  <a:gd name="T7" fmla="*/ 63 h 72"/>
                  <a:gd name="T8" fmla="*/ 0 w 150"/>
                  <a:gd name="T9" fmla="*/ 9 h 72"/>
                  <a:gd name="T10" fmla="*/ 9 w 150"/>
                  <a:gd name="T11" fmla="*/ 0 h 72"/>
                  <a:gd name="T12" fmla="*/ 141 w 150"/>
                  <a:gd name="T13" fmla="*/ 0 h 72"/>
                  <a:gd name="T14" fmla="*/ 150 w 150"/>
                  <a:gd name="T15" fmla="*/ 9 h 72"/>
                  <a:gd name="T16" fmla="*/ 150 w 150"/>
                  <a:gd name="T17" fmla="*/ 63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0" h="72">
                    <a:moveTo>
                      <a:pt x="150" y="63"/>
                    </a:moveTo>
                    <a:cubicBezTo>
                      <a:pt x="150" y="68"/>
                      <a:pt x="146" y="72"/>
                      <a:pt x="141" y="72"/>
                    </a:cubicBezTo>
                    <a:cubicBezTo>
                      <a:pt x="9" y="72"/>
                      <a:pt x="9" y="72"/>
                      <a:pt x="9" y="72"/>
                    </a:cubicBezTo>
                    <a:cubicBezTo>
                      <a:pt x="4" y="72"/>
                      <a:pt x="0" y="68"/>
                      <a:pt x="0" y="63"/>
                    </a:cubicBezTo>
                    <a:cubicBezTo>
                      <a:pt x="0" y="9"/>
                      <a:pt x="0" y="9"/>
                      <a:pt x="0" y="9"/>
                    </a:cubicBezTo>
                    <a:cubicBezTo>
                      <a:pt x="0" y="4"/>
                      <a:pt x="4" y="0"/>
                      <a:pt x="9" y="0"/>
                    </a:cubicBezTo>
                    <a:cubicBezTo>
                      <a:pt x="141" y="0"/>
                      <a:pt x="141" y="0"/>
                      <a:pt x="141" y="0"/>
                    </a:cubicBezTo>
                    <a:cubicBezTo>
                      <a:pt x="146" y="0"/>
                      <a:pt x="150" y="4"/>
                      <a:pt x="150" y="9"/>
                    </a:cubicBezTo>
                    <a:lnTo>
                      <a:pt x="150" y="63"/>
                    </a:lnTo>
                    <a:close/>
                  </a:path>
                </a:pathLst>
              </a:custGeom>
              <a:solidFill>
                <a:srgbClr val="8F65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Freeform 40"/>
              <p:cNvSpPr/>
              <p:nvPr/>
            </p:nvSpPr>
            <p:spPr bwMode="auto">
              <a:xfrm>
                <a:off x="2085975" y="2654300"/>
                <a:ext cx="60325" cy="198438"/>
              </a:xfrm>
              <a:custGeom>
                <a:avLst/>
                <a:gdLst>
                  <a:gd name="T0" fmla="*/ 16 w 16"/>
                  <a:gd name="T1" fmla="*/ 45 h 53"/>
                  <a:gd name="T2" fmla="*/ 8 w 16"/>
                  <a:gd name="T3" fmla="*/ 53 h 53"/>
                  <a:gd name="T4" fmla="*/ 8 w 16"/>
                  <a:gd name="T5" fmla="*/ 53 h 53"/>
                  <a:gd name="T6" fmla="*/ 0 w 16"/>
                  <a:gd name="T7" fmla="*/ 45 h 53"/>
                  <a:gd name="T8" fmla="*/ 0 w 16"/>
                  <a:gd name="T9" fmla="*/ 8 h 53"/>
                  <a:gd name="T10" fmla="*/ 8 w 16"/>
                  <a:gd name="T11" fmla="*/ 0 h 53"/>
                  <a:gd name="T12" fmla="*/ 8 w 16"/>
                  <a:gd name="T13" fmla="*/ 0 h 53"/>
                  <a:gd name="T14" fmla="*/ 16 w 16"/>
                  <a:gd name="T15" fmla="*/ 8 h 53"/>
                  <a:gd name="T16" fmla="*/ 16 w 16"/>
                  <a:gd name="T17" fmla="*/ 4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53">
                    <a:moveTo>
                      <a:pt x="16" y="45"/>
                    </a:moveTo>
                    <a:cubicBezTo>
                      <a:pt x="16" y="49"/>
                      <a:pt x="12" y="53"/>
                      <a:pt x="8" y="53"/>
                    </a:cubicBezTo>
                    <a:cubicBezTo>
                      <a:pt x="8" y="53"/>
                      <a:pt x="8" y="53"/>
                      <a:pt x="8" y="53"/>
                    </a:cubicBezTo>
                    <a:cubicBezTo>
                      <a:pt x="4" y="53"/>
                      <a:pt x="0" y="49"/>
                      <a:pt x="0" y="45"/>
                    </a:cubicBezTo>
                    <a:cubicBezTo>
                      <a:pt x="0" y="8"/>
                      <a:pt x="0" y="8"/>
                      <a:pt x="0" y="8"/>
                    </a:cubicBezTo>
                    <a:cubicBezTo>
                      <a:pt x="0" y="4"/>
                      <a:pt x="4" y="0"/>
                      <a:pt x="8" y="0"/>
                    </a:cubicBezTo>
                    <a:cubicBezTo>
                      <a:pt x="8" y="0"/>
                      <a:pt x="8" y="0"/>
                      <a:pt x="8" y="0"/>
                    </a:cubicBezTo>
                    <a:cubicBezTo>
                      <a:pt x="12" y="0"/>
                      <a:pt x="16" y="4"/>
                      <a:pt x="16" y="8"/>
                    </a:cubicBezTo>
                    <a:lnTo>
                      <a:pt x="16" y="45"/>
                    </a:lnTo>
                    <a:close/>
                  </a:path>
                </a:pathLst>
              </a:custGeom>
              <a:solidFill>
                <a:srgbClr val="77563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41"/>
              <p:cNvSpPr/>
              <p:nvPr/>
            </p:nvSpPr>
            <p:spPr bwMode="auto">
              <a:xfrm>
                <a:off x="2214563" y="2654300"/>
                <a:ext cx="60325" cy="198438"/>
              </a:xfrm>
              <a:custGeom>
                <a:avLst/>
                <a:gdLst>
                  <a:gd name="T0" fmla="*/ 16 w 16"/>
                  <a:gd name="T1" fmla="*/ 45 h 53"/>
                  <a:gd name="T2" fmla="*/ 8 w 16"/>
                  <a:gd name="T3" fmla="*/ 53 h 53"/>
                  <a:gd name="T4" fmla="*/ 8 w 16"/>
                  <a:gd name="T5" fmla="*/ 53 h 53"/>
                  <a:gd name="T6" fmla="*/ 0 w 16"/>
                  <a:gd name="T7" fmla="*/ 45 h 53"/>
                  <a:gd name="T8" fmla="*/ 0 w 16"/>
                  <a:gd name="T9" fmla="*/ 8 h 53"/>
                  <a:gd name="T10" fmla="*/ 8 w 16"/>
                  <a:gd name="T11" fmla="*/ 0 h 53"/>
                  <a:gd name="T12" fmla="*/ 8 w 16"/>
                  <a:gd name="T13" fmla="*/ 0 h 53"/>
                  <a:gd name="T14" fmla="*/ 16 w 16"/>
                  <a:gd name="T15" fmla="*/ 8 h 53"/>
                  <a:gd name="T16" fmla="*/ 16 w 16"/>
                  <a:gd name="T17" fmla="*/ 4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53">
                    <a:moveTo>
                      <a:pt x="16" y="45"/>
                    </a:moveTo>
                    <a:cubicBezTo>
                      <a:pt x="16" y="49"/>
                      <a:pt x="12" y="53"/>
                      <a:pt x="8" y="53"/>
                    </a:cubicBezTo>
                    <a:cubicBezTo>
                      <a:pt x="8" y="53"/>
                      <a:pt x="8" y="53"/>
                      <a:pt x="8" y="53"/>
                    </a:cubicBezTo>
                    <a:cubicBezTo>
                      <a:pt x="4" y="53"/>
                      <a:pt x="0" y="49"/>
                      <a:pt x="0" y="45"/>
                    </a:cubicBezTo>
                    <a:cubicBezTo>
                      <a:pt x="0" y="8"/>
                      <a:pt x="0" y="8"/>
                      <a:pt x="0" y="8"/>
                    </a:cubicBezTo>
                    <a:cubicBezTo>
                      <a:pt x="0" y="4"/>
                      <a:pt x="4" y="0"/>
                      <a:pt x="8" y="0"/>
                    </a:cubicBezTo>
                    <a:cubicBezTo>
                      <a:pt x="8" y="0"/>
                      <a:pt x="8" y="0"/>
                      <a:pt x="8" y="0"/>
                    </a:cubicBezTo>
                    <a:cubicBezTo>
                      <a:pt x="12" y="0"/>
                      <a:pt x="16" y="4"/>
                      <a:pt x="16" y="8"/>
                    </a:cubicBezTo>
                    <a:lnTo>
                      <a:pt x="16" y="45"/>
                    </a:lnTo>
                    <a:close/>
                  </a:path>
                </a:pathLst>
              </a:custGeom>
              <a:solidFill>
                <a:srgbClr val="77563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42"/>
              <p:cNvSpPr/>
              <p:nvPr/>
            </p:nvSpPr>
            <p:spPr bwMode="auto">
              <a:xfrm>
                <a:off x="2341563" y="2654300"/>
                <a:ext cx="60325" cy="198438"/>
              </a:xfrm>
              <a:custGeom>
                <a:avLst/>
                <a:gdLst>
                  <a:gd name="T0" fmla="*/ 16 w 16"/>
                  <a:gd name="T1" fmla="*/ 45 h 53"/>
                  <a:gd name="T2" fmla="*/ 8 w 16"/>
                  <a:gd name="T3" fmla="*/ 53 h 53"/>
                  <a:gd name="T4" fmla="*/ 8 w 16"/>
                  <a:gd name="T5" fmla="*/ 53 h 53"/>
                  <a:gd name="T6" fmla="*/ 0 w 16"/>
                  <a:gd name="T7" fmla="*/ 45 h 53"/>
                  <a:gd name="T8" fmla="*/ 0 w 16"/>
                  <a:gd name="T9" fmla="*/ 8 h 53"/>
                  <a:gd name="T10" fmla="*/ 8 w 16"/>
                  <a:gd name="T11" fmla="*/ 0 h 53"/>
                  <a:gd name="T12" fmla="*/ 8 w 16"/>
                  <a:gd name="T13" fmla="*/ 0 h 53"/>
                  <a:gd name="T14" fmla="*/ 16 w 16"/>
                  <a:gd name="T15" fmla="*/ 8 h 53"/>
                  <a:gd name="T16" fmla="*/ 16 w 16"/>
                  <a:gd name="T17" fmla="*/ 4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53">
                    <a:moveTo>
                      <a:pt x="16" y="45"/>
                    </a:moveTo>
                    <a:cubicBezTo>
                      <a:pt x="16" y="49"/>
                      <a:pt x="12" y="53"/>
                      <a:pt x="8" y="53"/>
                    </a:cubicBezTo>
                    <a:cubicBezTo>
                      <a:pt x="8" y="53"/>
                      <a:pt x="8" y="53"/>
                      <a:pt x="8" y="53"/>
                    </a:cubicBezTo>
                    <a:cubicBezTo>
                      <a:pt x="4" y="53"/>
                      <a:pt x="0" y="49"/>
                      <a:pt x="0" y="45"/>
                    </a:cubicBezTo>
                    <a:cubicBezTo>
                      <a:pt x="0" y="8"/>
                      <a:pt x="0" y="8"/>
                      <a:pt x="0" y="8"/>
                    </a:cubicBezTo>
                    <a:cubicBezTo>
                      <a:pt x="0" y="4"/>
                      <a:pt x="4" y="0"/>
                      <a:pt x="8" y="0"/>
                    </a:cubicBezTo>
                    <a:cubicBezTo>
                      <a:pt x="8" y="0"/>
                      <a:pt x="8" y="0"/>
                      <a:pt x="8" y="0"/>
                    </a:cubicBezTo>
                    <a:cubicBezTo>
                      <a:pt x="12" y="0"/>
                      <a:pt x="16" y="4"/>
                      <a:pt x="16" y="8"/>
                    </a:cubicBezTo>
                    <a:lnTo>
                      <a:pt x="16" y="45"/>
                    </a:lnTo>
                    <a:close/>
                  </a:path>
                </a:pathLst>
              </a:custGeom>
              <a:solidFill>
                <a:srgbClr val="77563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43"/>
              <p:cNvSpPr/>
              <p:nvPr/>
            </p:nvSpPr>
            <p:spPr bwMode="auto">
              <a:xfrm>
                <a:off x="2468563" y="2654300"/>
                <a:ext cx="60325" cy="198438"/>
              </a:xfrm>
              <a:custGeom>
                <a:avLst/>
                <a:gdLst>
                  <a:gd name="T0" fmla="*/ 16 w 16"/>
                  <a:gd name="T1" fmla="*/ 45 h 53"/>
                  <a:gd name="T2" fmla="*/ 8 w 16"/>
                  <a:gd name="T3" fmla="*/ 53 h 53"/>
                  <a:gd name="T4" fmla="*/ 8 w 16"/>
                  <a:gd name="T5" fmla="*/ 53 h 53"/>
                  <a:gd name="T6" fmla="*/ 0 w 16"/>
                  <a:gd name="T7" fmla="*/ 45 h 53"/>
                  <a:gd name="T8" fmla="*/ 0 w 16"/>
                  <a:gd name="T9" fmla="*/ 8 h 53"/>
                  <a:gd name="T10" fmla="*/ 8 w 16"/>
                  <a:gd name="T11" fmla="*/ 0 h 53"/>
                  <a:gd name="T12" fmla="*/ 8 w 16"/>
                  <a:gd name="T13" fmla="*/ 0 h 53"/>
                  <a:gd name="T14" fmla="*/ 16 w 16"/>
                  <a:gd name="T15" fmla="*/ 8 h 53"/>
                  <a:gd name="T16" fmla="*/ 16 w 16"/>
                  <a:gd name="T17" fmla="*/ 4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53">
                    <a:moveTo>
                      <a:pt x="16" y="45"/>
                    </a:moveTo>
                    <a:cubicBezTo>
                      <a:pt x="16" y="49"/>
                      <a:pt x="12" y="53"/>
                      <a:pt x="8" y="53"/>
                    </a:cubicBezTo>
                    <a:cubicBezTo>
                      <a:pt x="8" y="53"/>
                      <a:pt x="8" y="53"/>
                      <a:pt x="8" y="53"/>
                    </a:cubicBezTo>
                    <a:cubicBezTo>
                      <a:pt x="4" y="53"/>
                      <a:pt x="0" y="49"/>
                      <a:pt x="0" y="45"/>
                    </a:cubicBezTo>
                    <a:cubicBezTo>
                      <a:pt x="0" y="8"/>
                      <a:pt x="0" y="8"/>
                      <a:pt x="0" y="8"/>
                    </a:cubicBezTo>
                    <a:cubicBezTo>
                      <a:pt x="0" y="4"/>
                      <a:pt x="4" y="0"/>
                      <a:pt x="8" y="0"/>
                    </a:cubicBezTo>
                    <a:cubicBezTo>
                      <a:pt x="8" y="0"/>
                      <a:pt x="8" y="0"/>
                      <a:pt x="8" y="0"/>
                    </a:cubicBezTo>
                    <a:cubicBezTo>
                      <a:pt x="12" y="0"/>
                      <a:pt x="16" y="4"/>
                      <a:pt x="16" y="8"/>
                    </a:cubicBezTo>
                    <a:lnTo>
                      <a:pt x="16" y="45"/>
                    </a:lnTo>
                    <a:close/>
                  </a:path>
                </a:pathLst>
              </a:custGeom>
              <a:solidFill>
                <a:srgbClr val="77563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44"/>
              <p:cNvSpPr/>
              <p:nvPr/>
            </p:nvSpPr>
            <p:spPr bwMode="auto">
              <a:xfrm>
                <a:off x="2074863" y="2882900"/>
                <a:ext cx="473075" cy="15875"/>
              </a:xfrm>
              <a:custGeom>
                <a:avLst/>
                <a:gdLst>
                  <a:gd name="T0" fmla="*/ 126 w 126"/>
                  <a:gd name="T1" fmla="*/ 2 h 4"/>
                  <a:gd name="T2" fmla="*/ 124 w 126"/>
                  <a:gd name="T3" fmla="*/ 4 h 4"/>
                  <a:gd name="T4" fmla="*/ 2 w 126"/>
                  <a:gd name="T5" fmla="*/ 4 h 4"/>
                  <a:gd name="T6" fmla="*/ 0 w 126"/>
                  <a:gd name="T7" fmla="*/ 2 h 4"/>
                  <a:gd name="T8" fmla="*/ 0 w 126"/>
                  <a:gd name="T9" fmla="*/ 2 h 4"/>
                  <a:gd name="T10" fmla="*/ 2 w 126"/>
                  <a:gd name="T11" fmla="*/ 0 h 4"/>
                  <a:gd name="T12" fmla="*/ 124 w 126"/>
                  <a:gd name="T13" fmla="*/ 0 h 4"/>
                  <a:gd name="T14" fmla="*/ 126 w 126"/>
                  <a:gd name="T15" fmla="*/ 2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6" h="4">
                    <a:moveTo>
                      <a:pt x="126" y="2"/>
                    </a:moveTo>
                    <a:cubicBezTo>
                      <a:pt x="126" y="3"/>
                      <a:pt x="125" y="4"/>
                      <a:pt x="124" y="4"/>
                    </a:cubicBezTo>
                    <a:cubicBezTo>
                      <a:pt x="2" y="4"/>
                      <a:pt x="2" y="4"/>
                      <a:pt x="2" y="4"/>
                    </a:cubicBezTo>
                    <a:cubicBezTo>
                      <a:pt x="1" y="4"/>
                      <a:pt x="0" y="3"/>
                      <a:pt x="0" y="2"/>
                    </a:cubicBezTo>
                    <a:cubicBezTo>
                      <a:pt x="0" y="2"/>
                      <a:pt x="0" y="2"/>
                      <a:pt x="0" y="2"/>
                    </a:cubicBezTo>
                    <a:cubicBezTo>
                      <a:pt x="0" y="1"/>
                      <a:pt x="1" y="0"/>
                      <a:pt x="2" y="0"/>
                    </a:cubicBezTo>
                    <a:cubicBezTo>
                      <a:pt x="124" y="0"/>
                      <a:pt x="124" y="0"/>
                      <a:pt x="124" y="0"/>
                    </a:cubicBezTo>
                    <a:cubicBezTo>
                      <a:pt x="125" y="0"/>
                      <a:pt x="126" y="1"/>
                      <a:pt x="126" y="2"/>
                    </a:cubicBezTo>
                    <a:close/>
                  </a:path>
                </a:pathLst>
              </a:custGeom>
              <a:solidFill>
                <a:srgbClr val="502E1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Rectangle 45"/>
              <p:cNvSpPr>
                <a:spLocks noChangeArrowheads="1"/>
              </p:cNvSpPr>
              <p:nvPr/>
            </p:nvSpPr>
            <p:spPr bwMode="auto">
              <a:xfrm>
                <a:off x="2138363" y="2568575"/>
                <a:ext cx="338137" cy="44450"/>
              </a:xfrm>
              <a:prstGeom prst="rect">
                <a:avLst/>
              </a:prstGeom>
              <a:solidFill>
                <a:srgbClr val="77563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grpSp>
      <p:sp>
        <p:nvSpPr>
          <p:cNvPr id="50" name="TextBox 70"/>
          <p:cNvSpPr txBox="1"/>
          <p:nvPr/>
        </p:nvSpPr>
        <p:spPr>
          <a:xfrm>
            <a:off x="1691680" y="2715767"/>
            <a:ext cx="5760640" cy="646331"/>
          </a:xfrm>
          <a:prstGeom prst="rect">
            <a:avLst/>
          </a:prstGeom>
          <a:noFill/>
        </p:spPr>
        <p:txBody>
          <a:bodyPr wrap="square" rtlCol="0">
            <a:spAutoFit/>
          </a:bodyPr>
          <a:lstStyle/>
          <a:p>
            <a:pPr algn="dist"/>
            <a:r>
              <a:rPr lang="zh-CN" altLang="en-US" sz="3600" dirty="0">
                <a:ln w="6350">
                  <a:noFill/>
                </a:ln>
                <a:latin typeface="宋体" pitchFamily="2" charset="-122"/>
                <a:ea typeface="宋体" pitchFamily="2" charset="-122"/>
              </a:rPr>
              <a:t>演示</a:t>
            </a:r>
            <a:r>
              <a:rPr lang="zh-CN" altLang="en-US" sz="3600" dirty="0" smtClean="0">
                <a:ln w="6350">
                  <a:noFill/>
                </a:ln>
                <a:latin typeface="宋体" pitchFamily="2" charset="-122"/>
                <a:ea typeface="宋体" pitchFamily="2" charset="-122"/>
              </a:rPr>
              <a:t>完毕，欢迎指导</a:t>
            </a:r>
            <a:endParaRPr lang="zh-CN" altLang="en-US" sz="3600" dirty="0">
              <a:ln w="6350">
                <a:noFill/>
              </a:ln>
              <a:latin typeface="宋体" pitchFamily="2" charset="-122"/>
              <a:ea typeface="宋体" pitchFamily="2" charset="-122"/>
            </a:endParaRPr>
          </a:p>
        </p:txBody>
      </p:sp>
      <p:sp>
        <p:nvSpPr>
          <p:cNvPr id="51" name="圆角矩形 50"/>
          <p:cNvSpPr/>
          <p:nvPr/>
        </p:nvSpPr>
        <p:spPr>
          <a:xfrm>
            <a:off x="1763688" y="3440611"/>
            <a:ext cx="5616624" cy="202560"/>
          </a:xfrm>
          <a:prstGeom prst="roundRect">
            <a:avLst>
              <a:gd name="adj" fmla="val 0"/>
            </a:avLst>
          </a:prstGeom>
          <a:noFill/>
          <a:ln w="6350" cap="flat" cmpd="sng" algn="ctr">
            <a:noFill/>
            <a:prstDash val="solid"/>
          </a:ln>
          <a:effectLst/>
        </p:spPr>
        <p:txBody>
          <a:bodyPr rtlCol="0" anchor="ctr"/>
          <a:lstStyle/>
          <a:p>
            <a:pPr marL="0" marR="0" lvl="0" indent="0" algn="dist" defTabSz="914400" eaLnBrk="1" fontAlgn="auto" latinLnBrk="0" hangingPunct="1">
              <a:lnSpc>
                <a:spcPct val="100000"/>
              </a:lnSpc>
              <a:spcBef>
                <a:spcPts val="0"/>
              </a:spcBef>
              <a:spcAft>
                <a:spcPts val="0"/>
              </a:spcAft>
              <a:buClrTx/>
              <a:buSzTx/>
              <a:buFontTx/>
              <a:buNone/>
              <a:defRPr/>
            </a:pPr>
            <a:r>
              <a:rPr kumimoji="0" lang="en-US" altLang="zh-CN" sz="1200" b="0" i="0" u="none" strike="noStrike" kern="0" cap="none" spc="0" normalizeH="0" baseline="0" noProof="0" dirty="0" smtClean="0">
                <a:ln>
                  <a:noFill/>
                </a:ln>
                <a:solidFill>
                  <a:schemeClr val="bg1">
                    <a:lumMod val="50000"/>
                  </a:schemeClr>
                </a:solidFill>
                <a:effectLst/>
                <a:uLnTx/>
                <a:uFillTx/>
                <a:latin typeface="宋体" pitchFamily="2" charset="-122"/>
                <a:ea typeface="宋体" pitchFamily="2" charset="-122"/>
              </a:rPr>
              <a:t>THESIS DEFENSE POWERPOINT TEMPLATE</a:t>
            </a:r>
            <a:endParaRPr kumimoji="0" lang="zh-CN" altLang="en-US" sz="1200" b="0" i="0" u="none" strike="noStrike" kern="0" cap="none" spc="0" normalizeH="0" baseline="0" noProof="0" dirty="0">
              <a:ln>
                <a:noFill/>
              </a:ln>
              <a:solidFill>
                <a:schemeClr val="bg1">
                  <a:lumMod val="50000"/>
                </a:schemeClr>
              </a:solidFill>
              <a:effectLst/>
              <a:uLnTx/>
              <a:uFillTx/>
              <a:latin typeface="宋体" pitchFamily="2" charset="-122"/>
              <a:ea typeface="宋体" pitchFamily="2" charset="-122"/>
            </a:endParaRPr>
          </a:p>
        </p:txBody>
      </p:sp>
      <p:grpSp>
        <p:nvGrpSpPr>
          <p:cNvPr id="52" name="组合 51"/>
          <p:cNvGrpSpPr/>
          <p:nvPr/>
        </p:nvGrpSpPr>
        <p:grpSpPr>
          <a:xfrm>
            <a:off x="3056060" y="4188111"/>
            <a:ext cx="174306" cy="174304"/>
            <a:chOff x="801291" y="3535885"/>
            <a:chExt cx="219347" cy="219347"/>
          </a:xfrm>
        </p:grpSpPr>
        <p:sp>
          <p:nvSpPr>
            <p:cNvPr id="53" name="Oval 10"/>
            <p:cNvSpPr>
              <a:spLocks noChangeArrowheads="1"/>
            </p:cNvSpPr>
            <p:nvPr/>
          </p:nvSpPr>
          <p:spPr bwMode="auto">
            <a:xfrm>
              <a:off x="801291" y="3535885"/>
              <a:ext cx="219347" cy="219347"/>
            </a:xfrm>
            <a:prstGeom prst="ellipse">
              <a:avLst/>
            </a:prstGeom>
            <a:solidFill>
              <a:srgbClr val="FF9101"/>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dist" defTabSz="91440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a:ln>
                  <a:noFill/>
                </a:ln>
                <a:solidFill>
                  <a:schemeClr val="tx1">
                    <a:lumMod val="65000"/>
                    <a:lumOff val="35000"/>
                  </a:schemeClr>
                </a:solidFill>
                <a:effectLst/>
                <a:uLnTx/>
                <a:uFillTx/>
                <a:latin typeface="微软雅黑" pitchFamily="34" charset="-122"/>
                <a:ea typeface="微软雅黑" pitchFamily="34" charset="-122"/>
                <a:cs typeface="+mn-cs"/>
              </a:endParaRPr>
            </a:p>
          </p:txBody>
        </p:sp>
        <p:grpSp>
          <p:nvGrpSpPr>
            <p:cNvPr id="54" name="组合 53"/>
            <p:cNvGrpSpPr/>
            <p:nvPr/>
          </p:nvGrpSpPr>
          <p:grpSpPr>
            <a:xfrm>
              <a:off x="860980" y="3583766"/>
              <a:ext cx="100336" cy="114060"/>
              <a:chOff x="860980" y="3583766"/>
              <a:chExt cx="100336" cy="114060"/>
            </a:xfrm>
          </p:grpSpPr>
          <p:sp>
            <p:nvSpPr>
              <p:cNvPr id="55" name="Freeform 12"/>
              <p:cNvSpPr>
                <a:spLocks noEditPoints="1"/>
              </p:cNvSpPr>
              <p:nvPr/>
            </p:nvSpPr>
            <p:spPr bwMode="auto">
              <a:xfrm>
                <a:off x="884050" y="3583766"/>
                <a:ext cx="53830" cy="53740"/>
              </a:xfrm>
              <a:custGeom>
                <a:avLst/>
                <a:gdLst>
                  <a:gd name="T0" fmla="*/ 31 w 62"/>
                  <a:gd name="T1" fmla="*/ 62 h 62"/>
                  <a:gd name="T2" fmla="*/ 0 w 62"/>
                  <a:gd name="T3" fmla="*/ 31 h 62"/>
                  <a:gd name="T4" fmla="*/ 31 w 62"/>
                  <a:gd name="T5" fmla="*/ 0 h 62"/>
                  <a:gd name="T6" fmla="*/ 62 w 62"/>
                  <a:gd name="T7" fmla="*/ 31 h 62"/>
                  <a:gd name="T8" fmla="*/ 31 w 62"/>
                  <a:gd name="T9" fmla="*/ 62 h 62"/>
                  <a:gd name="T10" fmla="*/ 31 w 62"/>
                  <a:gd name="T11" fmla="*/ 11 h 62"/>
                  <a:gd name="T12" fmla="*/ 11 w 62"/>
                  <a:gd name="T13" fmla="*/ 31 h 62"/>
                  <a:gd name="T14" fmla="*/ 31 w 62"/>
                  <a:gd name="T15" fmla="*/ 51 h 62"/>
                  <a:gd name="T16" fmla="*/ 51 w 62"/>
                  <a:gd name="T17" fmla="*/ 31 h 62"/>
                  <a:gd name="T18" fmla="*/ 31 w 62"/>
                  <a:gd name="T19" fmla="*/ 1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1" y="11"/>
                    </a:moveTo>
                    <a:cubicBezTo>
                      <a:pt x="20" y="11"/>
                      <a:pt x="11" y="20"/>
                      <a:pt x="11" y="31"/>
                    </a:cubicBezTo>
                    <a:cubicBezTo>
                      <a:pt x="11" y="42"/>
                      <a:pt x="20" y="51"/>
                      <a:pt x="31" y="51"/>
                    </a:cubicBezTo>
                    <a:cubicBezTo>
                      <a:pt x="42" y="51"/>
                      <a:pt x="51" y="42"/>
                      <a:pt x="51" y="31"/>
                    </a:cubicBezTo>
                    <a:cubicBezTo>
                      <a:pt x="51" y="20"/>
                      <a:pt x="42" y="11"/>
                      <a:pt x="31" y="11"/>
                    </a:cubicBezTo>
                    <a:close/>
                  </a:path>
                </a:pathLst>
              </a:custGeom>
              <a:solidFill>
                <a:srgbClr val="FEFAE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dist" defTabSz="91440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a:ln>
                    <a:noFill/>
                  </a:ln>
                  <a:solidFill>
                    <a:schemeClr val="tx1">
                      <a:lumMod val="65000"/>
                      <a:lumOff val="35000"/>
                    </a:schemeClr>
                  </a:solidFill>
                  <a:effectLst/>
                  <a:uLnTx/>
                  <a:uFillTx/>
                  <a:latin typeface="微软雅黑" pitchFamily="34" charset="-122"/>
                  <a:ea typeface="微软雅黑" pitchFamily="34" charset="-122"/>
                  <a:cs typeface="+mn-cs"/>
                </a:endParaRPr>
              </a:p>
            </p:txBody>
          </p:sp>
          <p:sp>
            <p:nvSpPr>
              <p:cNvPr id="56" name="Freeform 13"/>
              <p:cNvSpPr/>
              <p:nvPr/>
            </p:nvSpPr>
            <p:spPr bwMode="auto">
              <a:xfrm>
                <a:off x="860980" y="3643355"/>
                <a:ext cx="100336" cy="54471"/>
              </a:xfrm>
              <a:custGeom>
                <a:avLst/>
                <a:gdLst>
                  <a:gd name="T0" fmla="*/ 111 w 116"/>
                  <a:gd name="T1" fmla="*/ 63 h 63"/>
                  <a:gd name="T2" fmla="*/ 105 w 116"/>
                  <a:gd name="T3" fmla="*/ 58 h 63"/>
                  <a:gd name="T4" fmla="*/ 58 w 116"/>
                  <a:gd name="T5" fmla="*/ 11 h 63"/>
                  <a:gd name="T6" fmla="*/ 11 w 116"/>
                  <a:gd name="T7" fmla="*/ 58 h 63"/>
                  <a:gd name="T8" fmla="*/ 6 w 116"/>
                  <a:gd name="T9" fmla="*/ 63 h 63"/>
                  <a:gd name="T10" fmla="*/ 0 w 116"/>
                  <a:gd name="T11" fmla="*/ 58 h 63"/>
                  <a:gd name="T12" fmla="*/ 58 w 116"/>
                  <a:gd name="T13" fmla="*/ 0 h 63"/>
                  <a:gd name="T14" fmla="*/ 116 w 116"/>
                  <a:gd name="T15" fmla="*/ 58 h 63"/>
                  <a:gd name="T16" fmla="*/ 111 w 116"/>
                  <a:gd name="T17"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63">
                    <a:moveTo>
                      <a:pt x="111" y="63"/>
                    </a:moveTo>
                    <a:cubicBezTo>
                      <a:pt x="108" y="63"/>
                      <a:pt x="105" y="61"/>
                      <a:pt x="105" y="58"/>
                    </a:cubicBezTo>
                    <a:cubicBezTo>
                      <a:pt x="105" y="32"/>
                      <a:pt x="84" y="11"/>
                      <a:pt x="58" y="11"/>
                    </a:cubicBezTo>
                    <a:cubicBezTo>
                      <a:pt x="32" y="11"/>
                      <a:pt x="11" y="32"/>
                      <a:pt x="11" y="58"/>
                    </a:cubicBezTo>
                    <a:cubicBezTo>
                      <a:pt x="11" y="61"/>
                      <a:pt x="9" y="63"/>
                      <a:pt x="6" y="63"/>
                    </a:cubicBezTo>
                    <a:cubicBezTo>
                      <a:pt x="3" y="63"/>
                      <a:pt x="0" y="61"/>
                      <a:pt x="0" y="58"/>
                    </a:cubicBezTo>
                    <a:cubicBezTo>
                      <a:pt x="0" y="26"/>
                      <a:pt x="26" y="0"/>
                      <a:pt x="58" y="0"/>
                    </a:cubicBezTo>
                    <a:cubicBezTo>
                      <a:pt x="90" y="0"/>
                      <a:pt x="116" y="26"/>
                      <a:pt x="116" y="58"/>
                    </a:cubicBezTo>
                    <a:cubicBezTo>
                      <a:pt x="116" y="61"/>
                      <a:pt x="114" y="63"/>
                      <a:pt x="111" y="63"/>
                    </a:cubicBezTo>
                    <a:close/>
                  </a:path>
                </a:pathLst>
              </a:custGeom>
              <a:solidFill>
                <a:srgbClr val="FEFAEE"/>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dist" defTabSz="91440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a:ln>
                    <a:noFill/>
                  </a:ln>
                  <a:solidFill>
                    <a:schemeClr val="tx1">
                      <a:lumMod val="65000"/>
                      <a:lumOff val="35000"/>
                    </a:schemeClr>
                  </a:solidFill>
                  <a:effectLst/>
                  <a:uLnTx/>
                  <a:uFillTx/>
                  <a:latin typeface="微软雅黑" pitchFamily="34" charset="-122"/>
                  <a:ea typeface="微软雅黑" pitchFamily="34" charset="-122"/>
                  <a:cs typeface="+mn-cs"/>
                </a:endParaRPr>
              </a:p>
            </p:txBody>
          </p:sp>
        </p:grpSp>
      </p:grpSp>
      <p:grpSp>
        <p:nvGrpSpPr>
          <p:cNvPr id="57" name="Group 14"/>
          <p:cNvGrpSpPr/>
          <p:nvPr/>
        </p:nvGrpSpPr>
        <p:grpSpPr bwMode="auto">
          <a:xfrm>
            <a:off x="4800872" y="4188111"/>
            <a:ext cx="174306" cy="174304"/>
            <a:chOff x="4248" y="3024"/>
            <a:chExt cx="600" cy="599"/>
          </a:xfrm>
        </p:grpSpPr>
        <p:sp>
          <p:nvSpPr>
            <p:cNvPr id="58" name="Oval 15"/>
            <p:cNvSpPr>
              <a:spLocks noChangeArrowheads="1"/>
            </p:cNvSpPr>
            <p:nvPr/>
          </p:nvSpPr>
          <p:spPr bwMode="auto">
            <a:xfrm>
              <a:off x="4248" y="3024"/>
              <a:ext cx="600" cy="599"/>
            </a:xfrm>
            <a:prstGeom prst="ellipse">
              <a:avLst/>
            </a:prstGeom>
            <a:solidFill>
              <a:srgbClr val="FF9101"/>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dist" defTabSz="91440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a:ln>
                  <a:noFill/>
                </a:ln>
                <a:solidFill>
                  <a:schemeClr val="tx1">
                    <a:lumMod val="65000"/>
                    <a:lumOff val="35000"/>
                  </a:schemeClr>
                </a:solidFill>
                <a:effectLst/>
                <a:uLnTx/>
                <a:uFillTx/>
                <a:latin typeface="微软雅黑" pitchFamily="34" charset="-122"/>
                <a:ea typeface="微软雅黑" pitchFamily="34" charset="-122"/>
                <a:cs typeface="+mn-cs"/>
              </a:endParaRPr>
            </a:p>
          </p:txBody>
        </p:sp>
        <p:grpSp>
          <p:nvGrpSpPr>
            <p:cNvPr id="59" name="Group 16"/>
            <p:cNvGrpSpPr/>
            <p:nvPr/>
          </p:nvGrpSpPr>
          <p:grpSpPr bwMode="auto">
            <a:xfrm>
              <a:off x="4441" y="3144"/>
              <a:ext cx="215" cy="345"/>
              <a:chOff x="4441" y="3144"/>
              <a:chExt cx="215" cy="345"/>
            </a:xfrm>
          </p:grpSpPr>
          <p:sp>
            <p:nvSpPr>
              <p:cNvPr id="60" name="Freeform 17"/>
              <p:cNvSpPr>
                <a:spLocks noEditPoints="1"/>
              </p:cNvSpPr>
              <p:nvPr/>
            </p:nvSpPr>
            <p:spPr bwMode="auto">
              <a:xfrm>
                <a:off x="4474" y="3144"/>
                <a:ext cx="149" cy="253"/>
              </a:xfrm>
              <a:custGeom>
                <a:avLst/>
                <a:gdLst>
                  <a:gd name="T0" fmla="*/ 31 w 63"/>
                  <a:gd name="T1" fmla="*/ 107 h 107"/>
                  <a:gd name="T2" fmla="*/ 63 w 63"/>
                  <a:gd name="T3" fmla="*/ 78 h 107"/>
                  <a:gd name="T4" fmla="*/ 63 w 63"/>
                  <a:gd name="T5" fmla="*/ 29 h 107"/>
                  <a:gd name="T6" fmla="*/ 31 w 63"/>
                  <a:gd name="T7" fmla="*/ 0 h 107"/>
                  <a:gd name="T8" fmla="*/ 0 w 63"/>
                  <a:gd name="T9" fmla="*/ 29 h 107"/>
                  <a:gd name="T10" fmla="*/ 0 w 63"/>
                  <a:gd name="T11" fmla="*/ 78 h 107"/>
                  <a:gd name="T12" fmla="*/ 31 w 63"/>
                  <a:gd name="T13" fmla="*/ 107 h 107"/>
                  <a:gd name="T14" fmla="*/ 10 w 63"/>
                  <a:gd name="T15" fmla="*/ 29 h 107"/>
                  <a:gd name="T16" fmla="*/ 31 w 63"/>
                  <a:gd name="T17" fmla="*/ 10 h 107"/>
                  <a:gd name="T18" fmla="*/ 53 w 63"/>
                  <a:gd name="T19" fmla="*/ 29 h 107"/>
                  <a:gd name="T20" fmla="*/ 53 w 63"/>
                  <a:gd name="T21" fmla="*/ 78 h 107"/>
                  <a:gd name="T22" fmla="*/ 31 w 63"/>
                  <a:gd name="T23" fmla="*/ 97 h 107"/>
                  <a:gd name="T24" fmla="*/ 10 w 63"/>
                  <a:gd name="T25" fmla="*/ 78 h 107"/>
                  <a:gd name="T26" fmla="*/ 10 w 63"/>
                  <a:gd name="T27" fmla="*/ 2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 h="107">
                    <a:moveTo>
                      <a:pt x="31" y="107"/>
                    </a:moveTo>
                    <a:cubicBezTo>
                      <a:pt x="49" y="107"/>
                      <a:pt x="63" y="94"/>
                      <a:pt x="63" y="78"/>
                    </a:cubicBezTo>
                    <a:cubicBezTo>
                      <a:pt x="63" y="29"/>
                      <a:pt x="63" y="29"/>
                      <a:pt x="63" y="29"/>
                    </a:cubicBezTo>
                    <a:cubicBezTo>
                      <a:pt x="63" y="13"/>
                      <a:pt x="49" y="0"/>
                      <a:pt x="31" y="0"/>
                    </a:cubicBezTo>
                    <a:cubicBezTo>
                      <a:pt x="14" y="0"/>
                      <a:pt x="0" y="13"/>
                      <a:pt x="0" y="29"/>
                    </a:cubicBezTo>
                    <a:cubicBezTo>
                      <a:pt x="0" y="78"/>
                      <a:pt x="0" y="78"/>
                      <a:pt x="0" y="78"/>
                    </a:cubicBezTo>
                    <a:cubicBezTo>
                      <a:pt x="0" y="94"/>
                      <a:pt x="14" y="107"/>
                      <a:pt x="31" y="107"/>
                    </a:cubicBezTo>
                    <a:close/>
                    <a:moveTo>
                      <a:pt x="10" y="29"/>
                    </a:moveTo>
                    <a:cubicBezTo>
                      <a:pt x="10" y="18"/>
                      <a:pt x="19" y="10"/>
                      <a:pt x="31" y="10"/>
                    </a:cubicBezTo>
                    <a:cubicBezTo>
                      <a:pt x="43" y="10"/>
                      <a:pt x="53" y="18"/>
                      <a:pt x="53" y="29"/>
                    </a:cubicBezTo>
                    <a:cubicBezTo>
                      <a:pt x="53" y="78"/>
                      <a:pt x="53" y="78"/>
                      <a:pt x="53" y="78"/>
                    </a:cubicBezTo>
                    <a:cubicBezTo>
                      <a:pt x="53" y="88"/>
                      <a:pt x="43" y="97"/>
                      <a:pt x="31" y="97"/>
                    </a:cubicBezTo>
                    <a:cubicBezTo>
                      <a:pt x="19" y="97"/>
                      <a:pt x="10" y="88"/>
                      <a:pt x="10" y="78"/>
                    </a:cubicBezTo>
                    <a:lnTo>
                      <a:pt x="10" y="29"/>
                    </a:lnTo>
                    <a:close/>
                  </a:path>
                </a:pathLst>
              </a:custGeom>
              <a:solidFill>
                <a:srgbClr val="FEFAEE"/>
              </a:solidFill>
              <a:ln w="635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dist" defTabSz="91440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a:ln>
                    <a:noFill/>
                  </a:ln>
                  <a:solidFill>
                    <a:schemeClr val="tx1">
                      <a:lumMod val="65000"/>
                      <a:lumOff val="35000"/>
                    </a:schemeClr>
                  </a:solidFill>
                  <a:effectLst/>
                  <a:uLnTx/>
                  <a:uFillTx/>
                  <a:latin typeface="微软雅黑" pitchFamily="34" charset="-122"/>
                  <a:ea typeface="微软雅黑" pitchFamily="34" charset="-122"/>
                  <a:cs typeface="+mn-cs"/>
                </a:endParaRPr>
              </a:p>
            </p:txBody>
          </p:sp>
          <p:sp>
            <p:nvSpPr>
              <p:cNvPr id="61" name="Freeform 18"/>
              <p:cNvSpPr/>
              <p:nvPr/>
            </p:nvSpPr>
            <p:spPr bwMode="auto">
              <a:xfrm>
                <a:off x="4441" y="3267"/>
                <a:ext cx="215" cy="222"/>
              </a:xfrm>
              <a:custGeom>
                <a:avLst/>
                <a:gdLst>
                  <a:gd name="T0" fmla="*/ 86 w 91"/>
                  <a:gd name="T1" fmla="*/ 0 h 94"/>
                  <a:gd name="T2" fmla="*/ 81 w 91"/>
                  <a:gd name="T3" fmla="*/ 5 h 94"/>
                  <a:gd name="T4" fmla="*/ 81 w 91"/>
                  <a:gd name="T5" fmla="*/ 28 h 94"/>
                  <a:gd name="T6" fmla="*/ 45 w 91"/>
                  <a:gd name="T7" fmla="*/ 59 h 94"/>
                  <a:gd name="T8" fmla="*/ 10 w 91"/>
                  <a:gd name="T9" fmla="*/ 28 h 94"/>
                  <a:gd name="T10" fmla="*/ 10 w 91"/>
                  <a:gd name="T11" fmla="*/ 5 h 94"/>
                  <a:gd name="T12" fmla="*/ 5 w 91"/>
                  <a:gd name="T13" fmla="*/ 0 h 94"/>
                  <a:gd name="T14" fmla="*/ 0 w 91"/>
                  <a:gd name="T15" fmla="*/ 5 h 94"/>
                  <a:gd name="T16" fmla="*/ 0 w 91"/>
                  <a:gd name="T17" fmla="*/ 28 h 94"/>
                  <a:gd name="T18" fmla="*/ 40 w 91"/>
                  <a:gd name="T19" fmla="*/ 69 h 94"/>
                  <a:gd name="T20" fmla="*/ 40 w 91"/>
                  <a:gd name="T21" fmla="*/ 84 h 94"/>
                  <a:gd name="T22" fmla="*/ 20 w 91"/>
                  <a:gd name="T23" fmla="*/ 84 h 94"/>
                  <a:gd name="T24" fmla="*/ 15 w 91"/>
                  <a:gd name="T25" fmla="*/ 89 h 94"/>
                  <a:gd name="T26" fmla="*/ 20 w 91"/>
                  <a:gd name="T27" fmla="*/ 94 h 94"/>
                  <a:gd name="T28" fmla="*/ 70 w 91"/>
                  <a:gd name="T29" fmla="*/ 94 h 94"/>
                  <a:gd name="T30" fmla="*/ 75 w 91"/>
                  <a:gd name="T31" fmla="*/ 89 h 94"/>
                  <a:gd name="T32" fmla="*/ 70 w 91"/>
                  <a:gd name="T33" fmla="*/ 84 h 94"/>
                  <a:gd name="T34" fmla="*/ 50 w 91"/>
                  <a:gd name="T35" fmla="*/ 84 h 94"/>
                  <a:gd name="T36" fmla="*/ 50 w 91"/>
                  <a:gd name="T37" fmla="*/ 69 h 94"/>
                  <a:gd name="T38" fmla="*/ 91 w 91"/>
                  <a:gd name="T39" fmla="*/ 28 h 94"/>
                  <a:gd name="T40" fmla="*/ 91 w 91"/>
                  <a:gd name="T41" fmla="*/ 5 h 94"/>
                  <a:gd name="T42" fmla="*/ 86 w 91"/>
                  <a:gd name="T43"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 h="94">
                    <a:moveTo>
                      <a:pt x="86" y="0"/>
                    </a:moveTo>
                    <a:cubicBezTo>
                      <a:pt x="83" y="0"/>
                      <a:pt x="81" y="3"/>
                      <a:pt x="81" y="5"/>
                    </a:cubicBezTo>
                    <a:cubicBezTo>
                      <a:pt x="81" y="28"/>
                      <a:pt x="81" y="28"/>
                      <a:pt x="81" y="28"/>
                    </a:cubicBezTo>
                    <a:cubicBezTo>
                      <a:pt x="81" y="45"/>
                      <a:pt x="65" y="59"/>
                      <a:pt x="45" y="59"/>
                    </a:cubicBezTo>
                    <a:cubicBezTo>
                      <a:pt x="26" y="59"/>
                      <a:pt x="10" y="45"/>
                      <a:pt x="10" y="28"/>
                    </a:cubicBezTo>
                    <a:cubicBezTo>
                      <a:pt x="10" y="5"/>
                      <a:pt x="10" y="5"/>
                      <a:pt x="10" y="5"/>
                    </a:cubicBezTo>
                    <a:cubicBezTo>
                      <a:pt x="10" y="2"/>
                      <a:pt x="8" y="0"/>
                      <a:pt x="5" y="0"/>
                    </a:cubicBezTo>
                    <a:cubicBezTo>
                      <a:pt x="2" y="0"/>
                      <a:pt x="0" y="2"/>
                      <a:pt x="0" y="5"/>
                    </a:cubicBezTo>
                    <a:cubicBezTo>
                      <a:pt x="0" y="28"/>
                      <a:pt x="0" y="28"/>
                      <a:pt x="0" y="28"/>
                    </a:cubicBezTo>
                    <a:cubicBezTo>
                      <a:pt x="0" y="49"/>
                      <a:pt x="18" y="67"/>
                      <a:pt x="40" y="69"/>
                    </a:cubicBezTo>
                    <a:cubicBezTo>
                      <a:pt x="40" y="84"/>
                      <a:pt x="40" y="84"/>
                      <a:pt x="40" y="84"/>
                    </a:cubicBezTo>
                    <a:cubicBezTo>
                      <a:pt x="20" y="84"/>
                      <a:pt x="20" y="84"/>
                      <a:pt x="20" y="84"/>
                    </a:cubicBezTo>
                    <a:cubicBezTo>
                      <a:pt x="18" y="84"/>
                      <a:pt x="15" y="86"/>
                      <a:pt x="15" y="89"/>
                    </a:cubicBezTo>
                    <a:cubicBezTo>
                      <a:pt x="15" y="92"/>
                      <a:pt x="18" y="94"/>
                      <a:pt x="20" y="94"/>
                    </a:cubicBezTo>
                    <a:cubicBezTo>
                      <a:pt x="70" y="94"/>
                      <a:pt x="70" y="94"/>
                      <a:pt x="70" y="94"/>
                    </a:cubicBezTo>
                    <a:cubicBezTo>
                      <a:pt x="73" y="94"/>
                      <a:pt x="75" y="92"/>
                      <a:pt x="75" y="89"/>
                    </a:cubicBezTo>
                    <a:cubicBezTo>
                      <a:pt x="75" y="86"/>
                      <a:pt x="73" y="84"/>
                      <a:pt x="70" y="84"/>
                    </a:cubicBezTo>
                    <a:cubicBezTo>
                      <a:pt x="50" y="84"/>
                      <a:pt x="50" y="84"/>
                      <a:pt x="50" y="84"/>
                    </a:cubicBezTo>
                    <a:cubicBezTo>
                      <a:pt x="50" y="69"/>
                      <a:pt x="50" y="69"/>
                      <a:pt x="50" y="69"/>
                    </a:cubicBezTo>
                    <a:cubicBezTo>
                      <a:pt x="73" y="67"/>
                      <a:pt x="91" y="49"/>
                      <a:pt x="91" y="28"/>
                    </a:cubicBezTo>
                    <a:cubicBezTo>
                      <a:pt x="91" y="5"/>
                      <a:pt x="91" y="5"/>
                      <a:pt x="91" y="5"/>
                    </a:cubicBezTo>
                    <a:cubicBezTo>
                      <a:pt x="91" y="3"/>
                      <a:pt x="88" y="0"/>
                      <a:pt x="86" y="0"/>
                    </a:cubicBezTo>
                    <a:close/>
                  </a:path>
                </a:pathLst>
              </a:custGeom>
              <a:solidFill>
                <a:srgbClr val="FEFAEE"/>
              </a:solidFill>
              <a:ln w="635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dist" defTabSz="91440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a:ln>
                    <a:noFill/>
                  </a:ln>
                  <a:solidFill>
                    <a:schemeClr val="tx1">
                      <a:lumMod val="65000"/>
                      <a:lumOff val="35000"/>
                    </a:schemeClr>
                  </a:solidFill>
                  <a:effectLst/>
                  <a:uLnTx/>
                  <a:uFillTx/>
                  <a:latin typeface="微软雅黑" pitchFamily="34" charset="-122"/>
                  <a:ea typeface="微软雅黑" pitchFamily="34" charset="-122"/>
                  <a:cs typeface="+mn-cs"/>
                </a:endParaRPr>
              </a:p>
            </p:txBody>
          </p:sp>
        </p:grpSp>
      </p:grpSp>
      <p:sp>
        <p:nvSpPr>
          <p:cNvPr id="62" name="Text Box 19"/>
          <p:cNvSpPr txBox="1">
            <a:spLocks noChangeArrowheads="1"/>
          </p:cNvSpPr>
          <p:nvPr/>
        </p:nvSpPr>
        <p:spPr bwMode="auto">
          <a:xfrm>
            <a:off x="3243361" y="4136763"/>
            <a:ext cx="114646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1000" dirty="0">
                <a:solidFill>
                  <a:schemeClr val="bg1">
                    <a:lumMod val="50000"/>
                  </a:schemeClr>
                </a:solidFill>
                <a:latin typeface="宋体" pitchFamily="2" charset="-122"/>
                <a:ea typeface="宋体" pitchFamily="2" charset="-122"/>
              </a:rPr>
              <a:t>指导老师：</a:t>
            </a:r>
            <a:r>
              <a:rPr lang="en-US" altLang="zh-CN" sz="1000" dirty="0">
                <a:solidFill>
                  <a:schemeClr val="bg1">
                    <a:lumMod val="50000"/>
                  </a:schemeClr>
                </a:solidFill>
                <a:latin typeface="宋体" pitchFamily="2" charset="-122"/>
                <a:ea typeface="宋体" pitchFamily="2" charset="-122"/>
              </a:rPr>
              <a:t>xxxxx</a:t>
            </a:r>
            <a:endParaRPr lang="en-US" altLang="zh-CN" sz="1000" dirty="0">
              <a:solidFill>
                <a:schemeClr val="bg1">
                  <a:lumMod val="50000"/>
                </a:schemeClr>
              </a:solidFill>
              <a:latin typeface="宋体" pitchFamily="2" charset="-122"/>
              <a:ea typeface="宋体" pitchFamily="2" charset="-122"/>
            </a:endParaRPr>
          </a:p>
        </p:txBody>
      </p:sp>
      <p:sp>
        <p:nvSpPr>
          <p:cNvPr id="63" name="Text Box 20"/>
          <p:cNvSpPr txBox="1">
            <a:spLocks noChangeArrowheads="1"/>
          </p:cNvSpPr>
          <p:nvPr/>
        </p:nvSpPr>
        <p:spPr bwMode="auto">
          <a:xfrm>
            <a:off x="5004048" y="4136763"/>
            <a:ext cx="1071880" cy="243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1000" dirty="0">
                <a:solidFill>
                  <a:schemeClr val="bg1">
                    <a:lumMod val="50000"/>
                  </a:schemeClr>
                </a:solidFill>
                <a:latin typeface="宋体" pitchFamily="2" charset="-122"/>
                <a:ea typeface="宋体" pitchFamily="2" charset="-122"/>
              </a:rPr>
              <a:t>答辩人：学术堂</a:t>
            </a:r>
            <a:endParaRPr lang="zh-CN" altLang="en-US" sz="1000" dirty="0">
              <a:solidFill>
                <a:schemeClr val="bg1">
                  <a:lumMod val="50000"/>
                </a:schemeClr>
              </a:solidFill>
              <a:latin typeface="宋体" pitchFamily="2" charset="-122"/>
              <a:ea typeface="宋体" pitchFamily="2" charset="-122"/>
            </a:endParaRPr>
          </a:p>
        </p:txBody>
      </p:sp>
      <p:cxnSp>
        <p:nvCxnSpPr>
          <p:cNvPr id="64" name="直接连接符 63"/>
          <p:cNvCxnSpPr/>
          <p:nvPr/>
        </p:nvCxnSpPr>
        <p:spPr>
          <a:xfrm>
            <a:off x="1763688" y="3401854"/>
            <a:ext cx="5616624" cy="0"/>
          </a:xfrm>
          <a:prstGeom prst="line">
            <a:avLst/>
          </a:prstGeom>
          <a:noFill/>
          <a:ln w="6350" cap="flat" cmpd="sng" algn="ctr">
            <a:solidFill>
              <a:schemeClr val="bg1">
                <a:lumMod val="50000"/>
              </a:schemeClr>
            </a:solidFill>
            <a:prstDash val="solid"/>
          </a:ln>
          <a:effectLst/>
        </p:spPr>
      </p:cxnSp>
      <p:sp>
        <p:nvSpPr>
          <p:cNvPr id="65" name="矩形 64"/>
          <p:cNvSpPr/>
          <p:nvPr/>
        </p:nvSpPr>
        <p:spPr>
          <a:xfrm>
            <a:off x="0" y="5071492"/>
            <a:ext cx="9144000" cy="72008"/>
          </a:xfrm>
          <a:prstGeom prst="rect">
            <a:avLst/>
          </a:prstGeom>
          <a:solidFill>
            <a:srgbClr val="FF9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3900" advTm="0">
        <p14:glitter pattern="hexagon"/>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38" presetClass="entr" presetSubtype="0" accel="50000" fill="hold" grpId="0" nodeType="clickEffect">
                                  <p:stCondLst>
                                    <p:cond delay="0"/>
                                  </p:stCondLst>
                                  <p:iterate type="lt">
                                    <p:tmPct val="50000"/>
                                  </p:iterate>
                                  <p:childTnLst>
                                    <p:set>
                                      <p:cBhvr>
                                        <p:cTn id="13" dur="1" fill="hold">
                                          <p:stCondLst>
                                            <p:cond delay="0"/>
                                          </p:stCondLst>
                                        </p:cTn>
                                        <p:tgtEl>
                                          <p:spTgt spid="50"/>
                                        </p:tgtEl>
                                        <p:attrNameLst>
                                          <p:attrName>style.visibility</p:attrName>
                                        </p:attrNameLst>
                                      </p:cBhvr>
                                      <p:to>
                                        <p:strVal val="visible"/>
                                      </p:to>
                                    </p:set>
                                    <p:set>
                                      <p:cBhvr>
                                        <p:cTn id="14" dur="455" fill="hold">
                                          <p:stCondLst>
                                            <p:cond delay="0"/>
                                          </p:stCondLst>
                                        </p:cTn>
                                        <p:tgtEl>
                                          <p:spTgt spid="50"/>
                                        </p:tgtEl>
                                        <p:attrNameLst>
                                          <p:attrName>style.rotation</p:attrName>
                                        </p:attrNameLst>
                                      </p:cBhvr>
                                      <p:to>
                                        <p:strVal val="-45.0"/>
                                      </p:to>
                                    </p:set>
                                    <p:anim calcmode="lin" valueType="num">
                                      <p:cBhvr>
                                        <p:cTn id="15" dur="455" fill="hold">
                                          <p:stCondLst>
                                            <p:cond delay="455"/>
                                          </p:stCondLst>
                                        </p:cTn>
                                        <p:tgtEl>
                                          <p:spTgt spid="50"/>
                                        </p:tgtEl>
                                        <p:attrNameLst>
                                          <p:attrName>style.rotation</p:attrName>
                                        </p:attrNameLst>
                                      </p:cBhvr>
                                      <p:tavLst>
                                        <p:tav tm="0">
                                          <p:val>
                                            <p:fltVal val="-45"/>
                                          </p:val>
                                        </p:tav>
                                        <p:tav tm="69900">
                                          <p:val>
                                            <p:fltVal val="45"/>
                                          </p:val>
                                        </p:tav>
                                        <p:tav tm="100000">
                                          <p:val>
                                            <p:fltVal val="0"/>
                                          </p:val>
                                        </p:tav>
                                      </p:tavLst>
                                    </p:anim>
                                    <p:anim calcmode="lin" valueType="num">
                                      <p:cBhvr>
                                        <p:cTn id="16" dur="455" fill="hold">
                                          <p:stCondLst>
                                            <p:cond delay="0"/>
                                          </p:stCondLst>
                                        </p:cTn>
                                        <p:tgtEl>
                                          <p:spTgt spid="50"/>
                                        </p:tgtEl>
                                        <p:attrNameLst>
                                          <p:attrName>ppt_y</p:attrName>
                                        </p:attrNameLst>
                                      </p:cBhvr>
                                      <p:tavLst>
                                        <p:tav tm="0">
                                          <p:val>
                                            <p:strVal val="#ppt_y-1"/>
                                          </p:val>
                                        </p:tav>
                                        <p:tav tm="100000">
                                          <p:val>
                                            <p:strVal val="#ppt_y-(0.354*#ppt_w-0.172*#ppt_h)"/>
                                          </p:val>
                                        </p:tav>
                                      </p:tavLst>
                                    </p:anim>
                                    <p:anim calcmode="lin" valueType="num">
                                      <p:cBhvr>
                                        <p:cTn id="17" dur="156" decel="50000" autoRev="1" fill="hold">
                                          <p:stCondLst>
                                            <p:cond delay="455"/>
                                          </p:stCondLst>
                                        </p:cTn>
                                        <p:tgtEl>
                                          <p:spTgt spid="50"/>
                                        </p:tgtEl>
                                        <p:attrNameLst>
                                          <p:attrName>ppt_y</p:attrName>
                                        </p:attrNameLst>
                                      </p:cBhvr>
                                      <p:tavLst>
                                        <p:tav tm="0">
                                          <p:val>
                                            <p:strVal val="#ppt_y-(0.354*#ppt_w-0.172*#ppt_h)"/>
                                          </p:val>
                                        </p:tav>
                                        <p:tav tm="100000">
                                          <p:val>
                                            <p:strVal val="#ppt_y-(0.354*#ppt_w-0.172*#ppt_h)-#ppt_h/2"/>
                                          </p:val>
                                        </p:tav>
                                      </p:tavLst>
                                    </p:anim>
                                    <p:anim calcmode="lin" valueType="num">
                                      <p:cBhvr>
                                        <p:cTn id="18" dur="136" fill="hold">
                                          <p:stCondLst>
                                            <p:cond delay="864"/>
                                          </p:stCondLst>
                                        </p:cTn>
                                        <p:tgtEl>
                                          <p:spTgt spid="50"/>
                                        </p:tgtEl>
                                        <p:attrNameLst>
                                          <p:attrName>ppt_y</p:attrName>
                                        </p:attrNameLst>
                                      </p:cBhvr>
                                      <p:tavLst>
                                        <p:tav tm="0">
                                          <p:val>
                                            <p:strVal val="#ppt_y-(0.354*#ppt_w-0.172*#ppt_h)"/>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64"/>
                                        </p:tgtEl>
                                        <p:attrNameLst>
                                          <p:attrName>style.visibility</p:attrName>
                                        </p:attrNameLst>
                                      </p:cBhvr>
                                      <p:to>
                                        <p:strVal val="visible"/>
                                      </p:to>
                                    </p:set>
                                    <p:animEffect transition="in" filter="barn(inVertical)">
                                      <p:cBhvr>
                                        <p:cTn id="23" dur="500"/>
                                        <p:tgtEl>
                                          <p:spTgt spid="64"/>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iterate type="lt">
                                    <p:tmPct val="10000"/>
                                  </p:iterate>
                                  <p:childTnLst>
                                    <p:set>
                                      <p:cBhvr>
                                        <p:cTn id="27" dur="1" fill="hold">
                                          <p:stCondLst>
                                            <p:cond delay="0"/>
                                          </p:stCondLst>
                                        </p:cTn>
                                        <p:tgtEl>
                                          <p:spTgt spid="51"/>
                                        </p:tgtEl>
                                        <p:attrNameLst>
                                          <p:attrName>style.visibility</p:attrName>
                                        </p:attrNameLst>
                                      </p:cBhvr>
                                      <p:to>
                                        <p:strVal val="visible"/>
                                      </p:to>
                                    </p:set>
                                    <p:animEffect transition="in" filter="barn(inVertical)">
                                      <p:cBhvr>
                                        <p:cTn id="28" dur="500"/>
                                        <p:tgtEl>
                                          <p:spTgt spid="51"/>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52"/>
                                        </p:tgtEl>
                                        <p:attrNameLst>
                                          <p:attrName>style.visibility</p:attrName>
                                        </p:attrNameLst>
                                      </p:cBhvr>
                                      <p:to>
                                        <p:strVal val="visible"/>
                                      </p:to>
                                    </p:set>
                                    <p:animEffect transition="in" filter="fade">
                                      <p:cBhvr>
                                        <p:cTn id="33" dur="1000"/>
                                        <p:tgtEl>
                                          <p:spTgt spid="52"/>
                                        </p:tgtEl>
                                      </p:cBhvr>
                                    </p:animEffect>
                                    <p:anim calcmode="lin" valueType="num">
                                      <p:cBhvr>
                                        <p:cTn id="34" dur="1000" fill="hold"/>
                                        <p:tgtEl>
                                          <p:spTgt spid="52"/>
                                        </p:tgtEl>
                                        <p:attrNameLst>
                                          <p:attrName>ppt_x</p:attrName>
                                        </p:attrNameLst>
                                      </p:cBhvr>
                                      <p:tavLst>
                                        <p:tav tm="0">
                                          <p:val>
                                            <p:strVal val="#ppt_x"/>
                                          </p:val>
                                        </p:tav>
                                        <p:tav tm="100000">
                                          <p:val>
                                            <p:strVal val="#ppt_x"/>
                                          </p:val>
                                        </p:tav>
                                      </p:tavLst>
                                    </p:anim>
                                    <p:anim calcmode="lin" valueType="num">
                                      <p:cBhvr>
                                        <p:cTn id="35" dur="1000" fill="hold"/>
                                        <p:tgtEl>
                                          <p:spTgt spid="52"/>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57"/>
                                        </p:tgtEl>
                                        <p:attrNameLst>
                                          <p:attrName>style.visibility</p:attrName>
                                        </p:attrNameLst>
                                      </p:cBhvr>
                                      <p:to>
                                        <p:strVal val="visible"/>
                                      </p:to>
                                    </p:set>
                                    <p:animEffect transition="in" filter="fade">
                                      <p:cBhvr>
                                        <p:cTn id="38" dur="1000"/>
                                        <p:tgtEl>
                                          <p:spTgt spid="57"/>
                                        </p:tgtEl>
                                      </p:cBhvr>
                                    </p:animEffect>
                                    <p:anim calcmode="lin" valueType="num">
                                      <p:cBhvr>
                                        <p:cTn id="39" dur="1000" fill="hold"/>
                                        <p:tgtEl>
                                          <p:spTgt spid="57"/>
                                        </p:tgtEl>
                                        <p:attrNameLst>
                                          <p:attrName>ppt_x</p:attrName>
                                        </p:attrNameLst>
                                      </p:cBhvr>
                                      <p:tavLst>
                                        <p:tav tm="0">
                                          <p:val>
                                            <p:strVal val="#ppt_x"/>
                                          </p:val>
                                        </p:tav>
                                        <p:tav tm="100000">
                                          <p:val>
                                            <p:strVal val="#ppt_x"/>
                                          </p:val>
                                        </p:tav>
                                      </p:tavLst>
                                    </p:anim>
                                    <p:anim calcmode="lin" valueType="num">
                                      <p:cBhvr>
                                        <p:cTn id="40"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62"/>
                                        </p:tgtEl>
                                        <p:attrNameLst>
                                          <p:attrName>style.visibility</p:attrName>
                                        </p:attrNameLst>
                                      </p:cBhvr>
                                      <p:to>
                                        <p:strVal val="visible"/>
                                      </p:to>
                                    </p:set>
                                    <p:animEffect transition="in" filter="wipe(left)">
                                      <p:cBhvr>
                                        <p:cTn id="45" dur="500"/>
                                        <p:tgtEl>
                                          <p:spTgt spid="62"/>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63"/>
                                        </p:tgtEl>
                                        <p:attrNameLst>
                                          <p:attrName>style.visibility</p:attrName>
                                        </p:attrNameLst>
                                      </p:cBhvr>
                                      <p:to>
                                        <p:strVal val="visible"/>
                                      </p:to>
                                    </p:set>
                                    <p:animEffect transition="in" filter="wipe(left)">
                                      <p:cBhvr>
                                        <p:cTn id="48"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1" grpId="0"/>
      <p:bldP spid="62" grpId="0"/>
      <p:bldP spid="63"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Rectangle 40"/>
          <p:cNvSpPr>
            <a:spLocks noChangeArrowheads="1"/>
          </p:cNvSpPr>
          <p:nvPr/>
        </p:nvSpPr>
        <p:spPr bwMode="auto">
          <a:xfrm>
            <a:off x="1662116" y="1819368"/>
            <a:ext cx="7481887" cy="1504766"/>
          </a:xfrm>
          <a:prstGeom prst="rect">
            <a:avLst/>
          </a:prstGeom>
          <a:solidFill>
            <a:schemeClr val="bg2">
              <a:lumMod val="90000"/>
              <a:alpha val="20000"/>
            </a:schemeClr>
          </a:solidFill>
          <a:ln>
            <a:noFill/>
          </a:ln>
          <a:effectLst/>
        </p:spPr>
        <p:txBody>
          <a:bodyPr wrap="none" anchor="ctr"/>
          <a:lstStyle/>
          <a:p>
            <a:endParaRPr lang="zh-CN" altLang="en-US"/>
          </a:p>
        </p:txBody>
      </p:sp>
      <p:sp>
        <p:nvSpPr>
          <p:cNvPr id="113" name="Freeform 34"/>
          <p:cNvSpPr/>
          <p:nvPr/>
        </p:nvSpPr>
        <p:spPr bwMode="auto">
          <a:xfrm>
            <a:off x="2" y="1819368"/>
            <a:ext cx="4103747" cy="1504766"/>
          </a:xfrm>
          <a:custGeom>
            <a:avLst/>
            <a:gdLst/>
            <a:ahLst/>
            <a:cxnLst/>
            <a:rect l="l" t="t" r="r" b="b"/>
            <a:pathLst>
              <a:path w="4103747" h="1504766">
                <a:moveTo>
                  <a:pt x="0" y="0"/>
                </a:moveTo>
                <a:cubicBezTo>
                  <a:pt x="442960" y="0"/>
                  <a:pt x="1380722" y="0"/>
                  <a:pt x="3365993" y="0"/>
                </a:cubicBezTo>
                <a:cubicBezTo>
                  <a:pt x="3759462" y="0"/>
                  <a:pt x="4103747" y="345356"/>
                  <a:pt x="4103747" y="764717"/>
                </a:cubicBezTo>
                <a:cubicBezTo>
                  <a:pt x="4103747" y="1159410"/>
                  <a:pt x="3759462" y="1504766"/>
                  <a:pt x="3365993" y="1504766"/>
                </a:cubicBezTo>
                <a:cubicBezTo>
                  <a:pt x="3365993" y="1504766"/>
                  <a:pt x="3365993" y="1504766"/>
                  <a:pt x="0" y="1504766"/>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nvGrpSpPr>
          <p:cNvPr id="114" name="组合 113"/>
          <p:cNvGrpSpPr/>
          <p:nvPr/>
        </p:nvGrpSpPr>
        <p:grpSpPr>
          <a:xfrm>
            <a:off x="2725702" y="1943452"/>
            <a:ext cx="1279612" cy="1282202"/>
            <a:chOff x="2725702" y="1943451"/>
            <a:chExt cx="1279612" cy="1282202"/>
          </a:xfrm>
        </p:grpSpPr>
        <p:sp>
          <p:nvSpPr>
            <p:cNvPr id="115" name="Oval 35"/>
            <p:cNvSpPr>
              <a:spLocks noChangeArrowheads="1"/>
            </p:cNvSpPr>
            <p:nvPr/>
          </p:nvSpPr>
          <p:spPr bwMode="auto">
            <a:xfrm>
              <a:off x="2725702" y="1943451"/>
              <a:ext cx="1279612" cy="1282202"/>
            </a:xfrm>
            <a:prstGeom prst="ellipse">
              <a:avLst/>
            </a:prstGeom>
            <a:solidFill>
              <a:schemeClr val="bg2"/>
            </a:solidFill>
            <a:ln>
              <a:noFill/>
            </a:ln>
          </p:spPr>
          <p:txBody>
            <a:bodyPr/>
            <a:lstStyle/>
            <a:p>
              <a:endParaRPr lang="zh-CN" altLang="en-US"/>
            </a:p>
          </p:txBody>
        </p:sp>
        <p:sp>
          <p:nvSpPr>
            <p:cNvPr id="116" name="Freeform 13"/>
            <p:cNvSpPr>
              <a:spLocks noEditPoints="1"/>
            </p:cNvSpPr>
            <p:nvPr/>
          </p:nvSpPr>
          <p:spPr bwMode="auto">
            <a:xfrm>
              <a:off x="3031287" y="2283524"/>
              <a:ext cx="668442" cy="555120"/>
            </a:xfrm>
            <a:custGeom>
              <a:avLst/>
              <a:gdLst>
                <a:gd name="T0" fmla="*/ 111 w 197"/>
                <a:gd name="T1" fmla="*/ 11 h 164"/>
                <a:gd name="T2" fmla="*/ 0 w 197"/>
                <a:gd name="T3" fmla="*/ 15 h 164"/>
                <a:gd name="T4" fmla="*/ 105 w 197"/>
                <a:gd name="T5" fmla="*/ 164 h 164"/>
                <a:gd name="T6" fmla="*/ 136 w 197"/>
                <a:gd name="T7" fmla="*/ 159 h 164"/>
                <a:gd name="T8" fmla="*/ 196 w 197"/>
                <a:gd name="T9" fmla="*/ 142 h 164"/>
                <a:gd name="T10" fmla="*/ 52 w 197"/>
                <a:gd name="T11" fmla="*/ 150 h 164"/>
                <a:gd name="T12" fmla="*/ 52 w 197"/>
                <a:gd name="T13" fmla="*/ 22 h 164"/>
                <a:gd name="T14" fmla="*/ 99 w 197"/>
                <a:gd name="T15" fmla="*/ 150 h 164"/>
                <a:gd name="T16" fmla="*/ 99 w 197"/>
                <a:gd name="T17" fmla="*/ 22 h 164"/>
                <a:gd name="T18" fmla="*/ 147 w 197"/>
                <a:gd name="T19" fmla="*/ 149 h 164"/>
                <a:gd name="T20" fmla="*/ 181 w 197"/>
                <a:gd name="T21" fmla="*/ 139 h 164"/>
                <a:gd name="T22" fmla="*/ 23 w 197"/>
                <a:gd name="T23" fmla="*/ 133 h 164"/>
                <a:gd name="T24" fmla="*/ 42 w 197"/>
                <a:gd name="T25" fmla="*/ 134 h 164"/>
                <a:gd name="T26" fmla="*/ 43 w 197"/>
                <a:gd name="T27" fmla="*/ 114 h 164"/>
                <a:gd name="T28" fmla="*/ 23 w 197"/>
                <a:gd name="T29" fmla="*/ 114 h 164"/>
                <a:gd name="T30" fmla="*/ 29 w 197"/>
                <a:gd name="T31" fmla="*/ 120 h 164"/>
                <a:gd name="T32" fmla="*/ 37 w 197"/>
                <a:gd name="T33" fmla="*/ 120 h 164"/>
                <a:gd name="T34" fmla="*/ 37 w 197"/>
                <a:gd name="T35" fmla="*/ 128 h 164"/>
                <a:gd name="T36" fmla="*/ 29 w 197"/>
                <a:gd name="T37" fmla="*/ 127 h 164"/>
                <a:gd name="T38" fmla="*/ 32 w 197"/>
                <a:gd name="T39" fmla="*/ 91 h 164"/>
                <a:gd name="T40" fmla="*/ 36 w 197"/>
                <a:gd name="T41" fmla="*/ 38 h 164"/>
                <a:gd name="T42" fmla="*/ 28 w 197"/>
                <a:gd name="T43" fmla="*/ 87 h 164"/>
                <a:gd name="T44" fmla="*/ 134 w 197"/>
                <a:gd name="T45" fmla="*/ 31 h 164"/>
                <a:gd name="T46" fmla="*/ 149 w 197"/>
                <a:gd name="T47" fmla="*/ 86 h 164"/>
                <a:gd name="T48" fmla="*/ 134 w 197"/>
                <a:gd name="T49" fmla="*/ 31 h 164"/>
                <a:gd name="T50" fmla="*/ 69 w 197"/>
                <a:gd name="T51" fmla="*/ 133 h 164"/>
                <a:gd name="T52" fmla="*/ 88 w 197"/>
                <a:gd name="T53" fmla="*/ 133 h 164"/>
                <a:gd name="T54" fmla="*/ 79 w 197"/>
                <a:gd name="T55" fmla="*/ 110 h 164"/>
                <a:gd name="T56" fmla="*/ 65 w 197"/>
                <a:gd name="T57" fmla="*/ 124 h 164"/>
                <a:gd name="T58" fmla="*/ 75 w 197"/>
                <a:gd name="T59" fmla="*/ 120 h 164"/>
                <a:gd name="T60" fmla="*/ 82 w 197"/>
                <a:gd name="T61" fmla="*/ 120 h 164"/>
                <a:gd name="T62" fmla="*/ 82 w 197"/>
                <a:gd name="T63" fmla="*/ 128 h 164"/>
                <a:gd name="T64" fmla="*/ 74 w 197"/>
                <a:gd name="T65" fmla="*/ 127 h 164"/>
                <a:gd name="T66" fmla="*/ 81 w 197"/>
                <a:gd name="T67" fmla="*/ 91 h 164"/>
                <a:gd name="T68" fmla="*/ 85 w 197"/>
                <a:gd name="T69" fmla="*/ 38 h 164"/>
                <a:gd name="T70" fmla="*/ 77 w 197"/>
                <a:gd name="T71" fmla="*/ 87 h 164"/>
                <a:gd name="T72" fmla="*/ 148 w 197"/>
                <a:gd name="T73" fmla="*/ 109 h 164"/>
                <a:gd name="T74" fmla="*/ 148 w 197"/>
                <a:gd name="T75" fmla="*/ 128 h 164"/>
                <a:gd name="T76" fmla="*/ 167 w 197"/>
                <a:gd name="T77" fmla="*/ 128 h 164"/>
                <a:gd name="T78" fmla="*/ 168 w 197"/>
                <a:gd name="T79" fmla="*/ 109 h 164"/>
                <a:gd name="T80" fmla="*/ 158 w 197"/>
                <a:gd name="T81" fmla="*/ 105 h 164"/>
                <a:gd name="T82" fmla="*/ 154 w 197"/>
                <a:gd name="T83" fmla="*/ 114 h 164"/>
                <a:gd name="T84" fmla="*/ 163 w 197"/>
                <a:gd name="T85" fmla="*/ 118 h 164"/>
                <a:gd name="T86" fmla="*/ 154 w 197"/>
                <a:gd name="T87" fmla="*/ 122 h 164"/>
                <a:gd name="T88" fmla="*/ 154 w 197"/>
                <a:gd name="T89" fmla="*/ 11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7" h="164">
                  <a:moveTo>
                    <a:pt x="159" y="6"/>
                  </a:moveTo>
                  <a:cubicBezTo>
                    <a:pt x="158" y="2"/>
                    <a:pt x="155" y="0"/>
                    <a:pt x="151" y="1"/>
                  </a:cubicBezTo>
                  <a:cubicBezTo>
                    <a:pt x="111" y="11"/>
                    <a:pt x="111" y="11"/>
                    <a:pt x="111" y="11"/>
                  </a:cubicBezTo>
                  <a:cubicBezTo>
                    <a:pt x="110" y="10"/>
                    <a:pt x="108" y="8"/>
                    <a:pt x="105" y="8"/>
                  </a:cubicBezTo>
                  <a:cubicBezTo>
                    <a:pt x="7" y="8"/>
                    <a:pt x="7" y="8"/>
                    <a:pt x="7" y="8"/>
                  </a:cubicBezTo>
                  <a:cubicBezTo>
                    <a:pt x="3" y="8"/>
                    <a:pt x="0" y="11"/>
                    <a:pt x="0" y="15"/>
                  </a:cubicBezTo>
                  <a:cubicBezTo>
                    <a:pt x="0" y="157"/>
                    <a:pt x="0" y="157"/>
                    <a:pt x="0" y="157"/>
                  </a:cubicBezTo>
                  <a:cubicBezTo>
                    <a:pt x="0" y="161"/>
                    <a:pt x="3" y="164"/>
                    <a:pt x="7" y="164"/>
                  </a:cubicBezTo>
                  <a:cubicBezTo>
                    <a:pt x="105" y="164"/>
                    <a:pt x="105" y="164"/>
                    <a:pt x="105" y="164"/>
                  </a:cubicBezTo>
                  <a:cubicBezTo>
                    <a:pt x="109" y="164"/>
                    <a:pt x="112" y="161"/>
                    <a:pt x="112" y="157"/>
                  </a:cubicBezTo>
                  <a:cubicBezTo>
                    <a:pt x="112" y="71"/>
                    <a:pt x="112" y="71"/>
                    <a:pt x="112" y="71"/>
                  </a:cubicBezTo>
                  <a:cubicBezTo>
                    <a:pt x="136" y="159"/>
                    <a:pt x="136" y="159"/>
                    <a:pt x="136" y="159"/>
                  </a:cubicBezTo>
                  <a:cubicBezTo>
                    <a:pt x="136" y="162"/>
                    <a:pt x="140" y="164"/>
                    <a:pt x="144" y="163"/>
                  </a:cubicBezTo>
                  <a:cubicBezTo>
                    <a:pt x="191" y="151"/>
                    <a:pt x="191" y="151"/>
                    <a:pt x="191" y="151"/>
                  </a:cubicBezTo>
                  <a:cubicBezTo>
                    <a:pt x="195" y="150"/>
                    <a:pt x="197" y="146"/>
                    <a:pt x="196" y="142"/>
                  </a:cubicBezTo>
                  <a:cubicBezTo>
                    <a:pt x="159" y="6"/>
                    <a:pt x="159" y="6"/>
                    <a:pt x="159" y="6"/>
                  </a:cubicBezTo>
                  <a:close/>
                  <a:moveTo>
                    <a:pt x="52" y="150"/>
                  </a:moveTo>
                  <a:cubicBezTo>
                    <a:pt x="52" y="150"/>
                    <a:pt x="52" y="150"/>
                    <a:pt x="52" y="150"/>
                  </a:cubicBezTo>
                  <a:cubicBezTo>
                    <a:pt x="14" y="150"/>
                    <a:pt x="14" y="150"/>
                    <a:pt x="14" y="150"/>
                  </a:cubicBezTo>
                  <a:cubicBezTo>
                    <a:pt x="14" y="22"/>
                    <a:pt x="14" y="22"/>
                    <a:pt x="14" y="22"/>
                  </a:cubicBezTo>
                  <a:cubicBezTo>
                    <a:pt x="52" y="22"/>
                    <a:pt x="52" y="22"/>
                    <a:pt x="52" y="22"/>
                  </a:cubicBezTo>
                  <a:cubicBezTo>
                    <a:pt x="52" y="150"/>
                    <a:pt x="52" y="150"/>
                    <a:pt x="52" y="150"/>
                  </a:cubicBezTo>
                  <a:close/>
                  <a:moveTo>
                    <a:pt x="99" y="150"/>
                  </a:moveTo>
                  <a:cubicBezTo>
                    <a:pt x="99" y="150"/>
                    <a:pt x="99" y="150"/>
                    <a:pt x="99" y="150"/>
                  </a:cubicBezTo>
                  <a:cubicBezTo>
                    <a:pt x="60" y="150"/>
                    <a:pt x="60" y="150"/>
                    <a:pt x="60" y="150"/>
                  </a:cubicBezTo>
                  <a:cubicBezTo>
                    <a:pt x="60" y="22"/>
                    <a:pt x="60" y="22"/>
                    <a:pt x="60" y="22"/>
                  </a:cubicBezTo>
                  <a:cubicBezTo>
                    <a:pt x="99" y="22"/>
                    <a:pt x="99" y="22"/>
                    <a:pt x="99" y="22"/>
                  </a:cubicBezTo>
                  <a:cubicBezTo>
                    <a:pt x="99" y="150"/>
                    <a:pt x="99" y="150"/>
                    <a:pt x="99" y="150"/>
                  </a:cubicBezTo>
                  <a:close/>
                  <a:moveTo>
                    <a:pt x="147" y="149"/>
                  </a:moveTo>
                  <a:cubicBezTo>
                    <a:pt x="147" y="149"/>
                    <a:pt x="147" y="149"/>
                    <a:pt x="147" y="149"/>
                  </a:cubicBezTo>
                  <a:cubicBezTo>
                    <a:pt x="114" y="25"/>
                    <a:pt x="114" y="25"/>
                    <a:pt x="114" y="25"/>
                  </a:cubicBezTo>
                  <a:cubicBezTo>
                    <a:pt x="148" y="16"/>
                    <a:pt x="148" y="16"/>
                    <a:pt x="148" y="16"/>
                  </a:cubicBezTo>
                  <a:cubicBezTo>
                    <a:pt x="181" y="139"/>
                    <a:pt x="181" y="139"/>
                    <a:pt x="181" y="139"/>
                  </a:cubicBezTo>
                  <a:cubicBezTo>
                    <a:pt x="147" y="149"/>
                    <a:pt x="147" y="149"/>
                    <a:pt x="147" y="149"/>
                  </a:cubicBezTo>
                  <a:close/>
                  <a:moveTo>
                    <a:pt x="23" y="133"/>
                  </a:moveTo>
                  <a:cubicBezTo>
                    <a:pt x="23" y="133"/>
                    <a:pt x="23" y="133"/>
                    <a:pt x="23" y="133"/>
                  </a:cubicBezTo>
                  <a:cubicBezTo>
                    <a:pt x="23" y="133"/>
                    <a:pt x="23" y="133"/>
                    <a:pt x="23" y="133"/>
                  </a:cubicBezTo>
                  <a:cubicBezTo>
                    <a:pt x="26" y="136"/>
                    <a:pt x="29" y="137"/>
                    <a:pt x="33" y="137"/>
                  </a:cubicBezTo>
                  <a:cubicBezTo>
                    <a:pt x="37" y="137"/>
                    <a:pt x="40" y="136"/>
                    <a:pt x="42" y="134"/>
                  </a:cubicBezTo>
                  <a:cubicBezTo>
                    <a:pt x="43" y="133"/>
                    <a:pt x="43" y="133"/>
                    <a:pt x="43" y="133"/>
                  </a:cubicBezTo>
                  <a:cubicBezTo>
                    <a:pt x="45" y="131"/>
                    <a:pt x="47" y="127"/>
                    <a:pt x="47" y="124"/>
                  </a:cubicBezTo>
                  <a:cubicBezTo>
                    <a:pt x="47" y="120"/>
                    <a:pt x="45" y="116"/>
                    <a:pt x="43" y="114"/>
                  </a:cubicBezTo>
                  <a:cubicBezTo>
                    <a:pt x="42" y="114"/>
                    <a:pt x="42" y="114"/>
                    <a:pt x="42" y="114"/>
                  </a:cubicBezTo>
                  <a:cubicBezTo>
                    <a:pt x="40" y="112"/>
                    <a:pt x="37" y="110"/>
                    <a:pt x="33" y="110"/>
                  </a:cubicBezTo>
                  <a:cubicBezTo>
                    <a:pt x="29" y="110"/>
                    <a:pt x="26" y="112"/>
                    <a:pt x="23" y="114"/>
                  </a:cubicBezTo>
                  <a:cubicBezTo>
                    <a:pt x="21" y="116"/>
                    <a:pt x="19" y="120"/>
                    <a:pt x="19" y="124"/>
                  </a:cubicBezTo>
                  <a:cubicBezTo>
                    <a:pt x="19" y="127"/>
                    <a:pt x="21" y="131"/>
                    <a:pt x="23" y="133"/>
                  </a:cubicBezTo>
                  <a:close/>
                  <a:moveTo>
                    <a:pt x="29" y="120"/>
                  </a:moveTo>
                  <a:cubicBezTo>
                    <a:pt x="29" y="120"/>
                    <a:pt x="29" y="120"/>
                    <a:pt x="29" y="120"/>
                  </a:cubicBezTo>
                  <a:cubicBezTo>
                    <a:pt x="30" y="119"/>
                    <a:pt x="31" y="118"/>
                    <a:pt x="33" y="118"/>
                  </a:cubicBezTo>
                  <a:cubicBezTo>
                    <a:pt x="34" y="118"/>
                    <a:pt x="36" y="119"/>
                    <a:pt x="37" y="120"/>
                  </a:cubicBezTo>
                  <a:cubicBezTo>
                    <a:pt x="37" y="120"/>
                    <a:pt x="37" y="120"/>
                    <a:pt x="37" y="120"/>
                  </a:cubicBezTo>
                  <a:cubicBezTo>
                    <a:pt x="38" y="121"/>
                    <a:pt x="38" y="122"/>
                    <a:pt x="38" y="124"/>
                  </a:cubicBezTo>
                  <a:cubicBezTo>
                    <a:pt x="38" y="125"/>
                    <a:pt x="38" y="127"/>
                    <a:pt x="37" y="128"/>
                  </a:cubicBezTo>
                  <a:cubicBezTo>
                    <a:pt x="36" y="129"/>
                    <a:pt x="34" y="129"/>
                    <a:pt x="33" y="129"/>
                  </a:cubicBezTo>
                  <a:cubicBezTo>
                    <a:pt x="31" y="129"/>
                    <a:pt x="30" y="129"/>
                    <a:pt x="29" y="128"/>
                  </a:cubicBezTo>
                  <a:cubicBezTo>
                    <a:pt x="29" y="127"/>
                    <a:pt x="29" y="127"/>
                    <a:pt x="29" y="127"/>
                  </a:cubicBezTo>
                  <a:cubicBezTo>
                    <a:pt x="28" y="126"/>
                    <a:pt x="27" y="125"/>
                    <a:pt x="27" y="124"/>
                  </a:cubicBezTo>
                  <a:cubicBezTo>
                    <a:pt x="27" y="122"/>
                    <a:pt x="28" y="121"/>
                    <a:pt x="29" y="120"/>
                  </a:cubicBezTo>
                  <a:close/>
                  <a:moveTo>
                    <a:pt x="32" y="91"/>
                  </a:moveTo>
                  <a:cubicBezTo>
                    <a:pt x="32" y="91"/>
                    <a:pt x="32" y="91"/>
                    <a:pt x="32" y="91"/>
                  </a:cubicBezTo>
                  <a:cubicBezTo>
                    <a:pt x="34" y="91"/>
                    <a:pt x="36" y="89"/>
                    <a:pt x="36" y="87"/>
                  </a:cubicBezTo>
                  <a:cubicBezTo>
                    <a:pt x="36" y="38"/>
                    <a:pt x="36" y="38"/>
                    <a:pt x="36" y="38"/>
                  </a:cubicBezTo>
                  <a:cubicBezTo>
                    <a:pt x="36" y="35"/>
                    <a:pt x="34" y="34"/>
                    <a:pt x="32" y="34"/>
                  </a:cubicBezTo>
                  <a:cubicBezTo>
                    <a:pt x="29" y="34"/>
                    <a:pt x="28" y="35"/>
                    <a:pt x="28" y="38"/>
                  </a:cubicBezTo>
                  <a:cubicBezTo>
                    <a:pt x="28" y="87"/>
                    <a:pt x="28" y="87"/>
                    <a:pt x="28" y="87"/>
                  </a:cubicBezTo>
                  <a:cubicBezTo>
                    <a:pt x="28" y="89"/>
                    <a:pt x="29" y="91"/>
                    <a:pt x="32" y="91"/>
                  </a:cubicBezTo>
                  <a:close/>
                  <a:moveTo>
                    <a:pt x="134" y="31"/>
                  </a:moveTo>
                  <a:cubicBezTo>
                    <a:pt x="134" y="31"/>
                    <a:pt x="134" y="31"/>
                    <a:pt x="134" y="31"/>
                  </a:cubicBezTo>
                  <a:cubicBezTo>
                    <a:pt x="132" y="32"/>
                    <a:pt x="131" y="34"/>
                    <a:pt x="131" y="36"/>
                  </a:cubicBezTo>
                  <a:cubicBezTo>
                    <a:pt x="144" y="84"/>
                    <a:pt x="144" y="84"/>
                    <a:pt x="144" y="84"/>
                  </a:cubicBezTo>
                  <a:cubicBezTo>
                    <a:pt x="144" y="86"/>
                    <a:pt x="146" y="87"/>
                    <a:pt x="149" y="86"/>
                  </a:cubicBezTo>
                  <a:cubicBezTo>
                    <a:pt x="151" y="86"/>
                    <a:pt x="152" y="84"/>
                    <a:pt x="152" y="82"/>
                  </a:cubicBezTo>
                  <a:cubicBezTo>
                    <a:pt x="139" y="34"/>
                    <a:pt x="139" y="34"/>
                    <a:pt x="139" y="34"/>
                  </a:cubicBezTo>
                  <a:cubicBezTo>
                    <a:pt x="138" y="32"/>
                    <a:pt x="136" y="31"/>
                    <a:pt x="134" y="31"/>
                  </a:cubicBezTo>
                  <a:close/>
                  <a:moveTo>
                    <a:pt x="69" y="133"/>
                  </a:moveTo>
                  <a:cubicBezTo>
                    <a:pt x="69" y="133"/>
                    <a:pt x="69" y="133"/>
                    <a:pt x="69" y="133"/>
                  </a:cubicBezTo>
                  <a:cubicBezTo>
                    <a:pt x="69" y="133"/>
                    <a:pt x="69" y="133"/>
                    <a:pt x="69" y="133"/>
                  </a:cubicBezTo>
                  <a:cubicBezTo>
                    <a:pt x="71" y="136"/>
                    <a:pt x="75" y="137"/>
                    <a:pt x="79" y="137"/>
                  </a:cubicBezTo>
                  <a:cubicBezTo>
                    <a:pt x="82" y="137"/>
                    <a:pt x="86" y="136"/>
                    <a:pt x="88" y="134"/>
                  </a:cubicBezTo>
                  <a:cubicBezTo>
                    <a:pt x="88" y="133"/>
                    <a:pt x="88" y="133"/>
                    <a:pt x="88" y="133"/>
                  </a:cubicBezTo>
                  <a:cubicBezTo>
                    <a:pt x="91" y="131"/>
                    <a:pt x="92" y="127"/>
                    <a:pt x="92" y="124"/>
                  </a:cubicBezTo>
                  <a:cubicBezTo>
                    <a:pt x="92" y="120"/>
                    <a:pt x="91" y="116"/>
                    <a:pt x="88" y="114"/>
                  </a:cubicBezTo>
                  <a:cubicBezTo>
                    <a:pt x="86" y="112"/>
                    <a:pt x="82" y="110"/>
                    <a:pt x="79" y="110"/>
                  </a:cubicBezTo>
                  <a:cubicBezTo>
                    <a:pt x="75" y="110"/>
                    <a:pt x="71" y="112"/>
                    <a:pt x="69" y="114"/>
                  </a:cubicBezTo>
                  <a:cubicBezTo>
                    <a:pt x="69" y="114"/>
                    <a:pt x="69" y="114"/>
                    <a:pt x="69" y="114"/>
                  </a:cubicBezTo>
                  <a:cubicBezTo>
                    <a:pt x="66" y="116"/>
                    <a:pt x="65" y="120"/>
                    <a:pt x="65" y="124"/>
                  </a:cubicBezTo>
                  <a:cubicBezTo>
                    <a:pt x="65" y="127"/>
                    <a:pt x="66" y="131"/>
                    <a:pt x="69" y="133"/>
                  </a:cubicBezTo>
                  <a:close/>
                  <a:moveTo>
                    <a:pt x="75" y="120"/>
                  </a:moveTo>
                  <a:cubicBezTo>
                    <a:pt x="75" y="120"/>
                    <a:pt x="75" y="120"/>
                    <a:pt x="75" y="120"/>
                  </a:cubicBezTo>
                  <a:cubicBezTo>
                    <a:pt x="76" y="119"/>
                    <a:pt x="77" y="118"/>
                    <a:pt x="79" y="118"/>
                  </a:cubicBezTo>
                  <a:cubicBezTo>
                    <a:pt x="80" y="118"/>
                    <a:pt x="81" y="119"/>
                    <a:pt x="82" y="120"/>
                  </a:cubicBezTo>
                  <a:cubicBezTo>
                    <a:pt x="82" y="120"/>
                    <a:pt x="82" y="120"/>
                    <a:pt x="82" y="120"/>
                  </a:cubicBezTo>
                  <a:cubicBezTo>
                    <a:pt x="84" y="121"/>
                    <a:pt x="84" y="122"/>
                    <a:pt x="84" y="124"/>
                  </a:cubicBezTo>
                  <a:cubicBezTo>
                    <a:pt x="84" y="125"/>
                    <a:pt x="84" y="127"/>
                    <a:pt x="83" y="128"/>
                  </a:cubicBezTo>
                  <a:cubicBezTo>
                    <a:pt x="82" y="128"/>
                    <a:pt x="82" y="128"/>
                    <a:pt x="82" y="128"/>
                  </a:cubicBezTo>
                  <a:cubicBezTo>
                    <a:pt x="81" y="129"/>
                    <a:pt x="80" y="129"/>
                    <a:pt x="79" y="129"/>
                  </a:cubicBezTo>
                  <a:cubicBezTo>
                    <a:pt x="77" y="129"/>
                    <a:pt x="76" y="129"/>
                    <a:pt x="75" y="128"/>
                  </a:cubicBezTo>
                  <a:cubicBezTo>
                    <a:pt x="74" y="127"/>
                    <a:pt x="74" y="127"/>
                    <a:pt x="74" y="127"/>
                  </a:cubicBezTo>
                  <a:cubicBezTo>
                    <a:pt x="74" y="126"/>
                    <a:pt x="73" y="125"/>
                    <a:pt x="73" y="124"/>
                  </a:cubicBezTo>
                  <a:cubicBezTo>
                    <a:pt x="73" y="122"/>
                    <a:pt x="74" y="121"/>
                    <a:pt x="75" y="120"/>
                  </a:cubicBezTo>
                  <a:close/>
                  <a:moveTo>
                    <a:pt x="81" y="91"/>
                  </a:moveTo>
                  <a:cubicBezTo>
                    <a:pt x="81" y="91"/>
                    <a:pt x="81" y="91"/>
                    <a:pt x="81" y="91"/>
                  </a:cubicBezTo>
                  <a:cubicBezTo>
                    <a:pt x="83" y="91"/>
                    <a:pt x="85" y="89"/>
                    <a:pt x="85" y="87"/>
                  </a:cubicBezTo>
                  <a:cubicBezTo>
                    <a:pt x="85" y="38"/>
                    <a:pt x="85" y="38"/>
                    <a:pt x="85" y="38"/>
                  </a:cubicBezTo>
                  <a:cubicBezTo>
                    <a:pt x="85" y="35"/>
                    <a:pt x="83" y="34"/>
                    <a:pt x="81" y="34"/>
                  </a:cubicBezTo>
                  <a:cubicBezTo>
                    <a:pt x="79" y="34"/>
                    <a:pt x="77" y="35"/>
                    <a:pt x="77" y="38"/>
                  </a:cubicBezTo>
                  <a:cubicBezTo>
                    <a:pt x="77" y="87"/>
                    <a:pt x="77" y="87"/>
                    <a:pt x="77" y="87"/>
                  </a:cubicBezTo>
                  <a:cubicBezTo>
                    <a:pt x="77" y="89"/>
                    <a:pt x="79" y="91"/>
                    <a:pt x="81" y="91"/>
                  </a:cubicBezTo>
                  <a:close/>
                  <a:moveTo>
                    <a:pt x="148" y="109"/>
                  </a:moveTo>
                  <a:cubicBezTo>
                    <a:pt x="148" y="109"/>
                    <a:pt x="148" y="109"/>
                    <a:pt x="148" y="109"/>
                  </a:cubicBezTo>
                  <a:cubicBezTo>
                    <a:pt x="146" y="111"/>
                    <a:pt x="144" y="114"/>
                    <a:pt x="144" y="118"/>
                  </a:cubicBezTo>
                  <a:cubicBezTo>
                    <a:pt x="144" y="122"/>
                    <a:pt x="146" y="125"/>
                    <a:pt x="148" y="128"/>
                  </a:cubicBezTo>
                  <a:cubicBezTo>
                    <a:pt x="148" y="128"/>
                    <a:pt x="148" y="128"/>
                    <a:pt x="148" y="128"/>
                  </a:cubicBezTo>
                  <a:cubicBezTo>
                    <a:pt x="151" y="130"/>
                    <a:pt x="154" y="132"/>
                    <a:pt x="158" y="132"/>
                  </a:cubicBezTo>
                  <a:cubicBezTo>
                    <a:pt x="161" y="132"/>
                    <a:pt x="165" y="131"/>
                    <a:pt x="167" y="128"/>
                  </a:cubicBezTo>
                  <a:cubicBezTo>
                    <a:pt x="167" y="128"/>
                    <a:pt x="167" y="128"/>
                    <a:pt x="167" y="128"/>
                  </a:cubicBezTo>
                  <a:cubicBezTo>
                    <a:pt x="168" y="128"/>
                    <a:pt x="168" y="128"/>
                    <a:pt x="168" y="128"/>
                  </a:cubicBezTo>
                  <a:cubicBezTo>
                    <a:pt x="170" y="126"/>
                    <a:pt x="171" y="122"/>
                    <a:pt x="171" y="118"/>
                  </a:cubicBezTo>
                  <a:cubicBezTo>
                    <a:pt x="171" y="114"/>
                    <a:pt x="170" y="111"/>
                    <a:pt x="168" y="109"/>
                  </a:cubicBezTo>
                  <a:cubicBezTo>
                    <a:pt x="168" y="109"/>
                    <a:pt x="168" y="109"/>
                    <a:pt x="168" y="109"/>
                  </a:cubicBezTo>
                  <a:cubicBezTo>
                    <a:pt x="168" y="109"/>
                    <a:pt x="168" y="109"/>
                    <a:pt x="168" y="109"/>
                  </a:cubicBezTo>
                  <a:cubicBezTo>
                    <a:pt x="165" y="106"/>
                    <a:pt x="162" y="105"/>
                    <a:pt x="158" y="105"/>
                  </a:cubicBezTo>
                  <a:cubicBezTo>
                    <a:pt x="154" y="105"/>
                    <a:pt x="151" y="106"/>
                    <a:pt x="148" y="109"/>
                  </a:cubicBezTo>
                  <a:close/>
                  <a:moveTo>
                    <a:pt x="154" y="114"/>
                  </a:moveTo>
                  <a:cubicBezTo>
                    <a:pt x="154" y="114"/>
                    <a:pt x="154" y="114"/>
                    <a:pt x="154" y="114"/>
                  </a:cubicBezTo>
                  <a:cubicBezTo>
                    <a:pt x="155" y="113"/>
                    <a:pt x="156" y="113"/>
                    <a:pt x="158" y="113"/>
                  </a:cubicBezTo>
                  <a:cubicBezTo>
                    <a:pt x="159" y="113"/>
                    <a:pt x="161" y="113"/>
                    <a:pt x="162" y="114"/>
                  </a:cubicBezTo>
                  <a:cubicBezTo>
                    <a:pt x="163" y="115"/>
                    <a:pt x="163" y="117"/>
                    <a:pt x="163" y="118"/>
                  </a:cubicBezTo>
                  <a:cubicBezTo>
                    <a:pt x="163" y="120"/>
                    <a:pt x="163" y="121"/>
                    <a:pt x="162" y="122"/>
                  </a:cubicBezTo>
                  <a:cubicBezTo>
                    <a:pt x="161" y="123"/>
                    <a:pt x="159" y="124"/>
                    <a:pt x="158" y="124"/>
                  </a:cubicBezTo>
                  <a:cubicBezTo>
                    <a:pt x="156" y="124"/>
                    <a:pt x="155" y="123"/>
                    <a:pt x="154" y="122"/>
                  </a:cubicBezTo>
                  <a:cubicBezTo>
                    <a:pt x="154" y="122"/>
                    <a:pt x="154" y="122"/>
                    <a:pt x="154" y="122"/>
                  </a:cubicBezTo>
                  <a:cubicBezTo>
                    <a:pt x="153" y="121"/>
                    <a:pt x="152" y="120"/>
                    <a:pt x="152" y="118"/>
                  </a:cubicBezTo>
                  <a:cubicBezTo>
                    <a:pt x="152" y="117"/>
                    <a:pt x="153" y="115"/>
                    <a:pt x="154" y="114"/>
                  </a:cubicBezTo>
                  <a:close/>
                </a:path>
              </a:pathLst>
            </a:custGeom>
            <a:solidFill>
              <a:schemeClr val="accent2"/>
            </a:solidFill>
            <a:ln>
              <a:noFill/>
            </a:ln>
          </p:spPr>
          <p:txBody>
            <a:bodyPr vert="horz" wrap="square" lIns="91440" tIns="45720" rIns="91440" bIns="45720" numCol="1" anchor="t" anchorCtr="0" compatLnSpc="1"/>
            <a:lstStyle/>
            <a:p>
              <a:endParaRPr lang="zh-CN" altLang="en-US"/>
            </a:p>
          </p:txBody>
        </p:sp>
      </p:grpSp>
      <p:sp>
        <p:nvSpPr>
          <p:cNvPr id="117" name="矩形 116"/>
          <p:cNvSpPr/>
          <p:nvPr/>
        </p:nvSpPr>
        <p:spPr>
          <a:xfrm>
            <a:off x="4572558" y="2275560"/>
            <a:ext cx="1511952" cy="1015663"/>
          </a:xfrm>
          <a:prstGeom prst="rect">
            <a:avLst/>
          </a:prstGeom>
        </p:spPr>
        <p:txBody>
          <a:bodyPr wrap="none">
            <a:spAutoFit/>
          </a:bodyPr>
          <a:lstStyle/>
          <a:p>
            <a:pPr marL="171450" indent="-171450">
              <a:lnSpc>
                <a:spcPct val="150000"/>
              </a:lnSpc>
              <a:buFont typeface="Wingdings" pitchFamily="2" charset="2"/>
              <a:buChar char="ü"/>
            </a:pPr>
            <a:r>
              <a:rPr lang="zh-CN" altLang="en-US" sz="1000" dirty="0">
                <a:ln w="6350">
                  <a:noFill/>
                </a:ln>
                <a:solidFill>
                  <a:schemeClr val="bg1">
                    <a:lumMod val="50000"/>
                  </a:schemeClr>
                </a:solidFill>
                <a:latin typeface="+mn-ea"/>
              </a:rPr>
              <a:t>选题背景</a:t>
            </a:r>
            <a:endParaRPr lang="zh-CN" altLang="en-US" sz="1000" dirty="0">
              <a:ln w="6350">
                <a:noFill/>
              </a:ln>
              <a:solidFill>
                <a:schemeClr val="bg1">
                  <a:lumMod val="50000"/>
                </a:schemeClr>
              </a:solidFill>
              <a:latin typeface="+mn-ea"/>
            </a:endParaRPr>
          </a:p>
          <a:p>
            <a:pPr marL="171450" indent="-171450">
              <a:lnSpc>
                <a:spcPct val="150000"/>
              </a:lnSpc>
              <a:buFont typeface="Wingdings" pitchFamily="2" charset="2"/>
              <a:buChar char="ü"/>
            </a:pPr>
            <a:r>
              <a:rPr lang="zh-CN" altLang="en-US" sz="1000" dirty="0" smtClean="0">
                <a:ln w="6350">
                  <a:noFill/>
                </a:ln>
                <a:solidFill>
                  <a:schemeClr val="bg1">
                    <a:lumMod val="50000"/>
                  </a:schemeClr>
                </a:solidFill>
                <a:latin typeface="+mn-ea"/>
              </a:rPr>
              <a:t>国内外</a:t>
            </a:r>
            <a:r>
              <a:rPr lang="zh-CN" altLang="en-US" sz="1000" dirty="0">
                <a:ln w="6350">
                  <a:noFill/>
                </a:ln>
                <a:solidFill>
                  <a:schemeClr val="bg1">
                    <a:lumMod val="50000"/>
                  </a:schemeClr>
                </a:solidFill>
                <a:latin typeface="+mn-ea"/>
              </a:rPr>
              <a:t>相关研究综述</a:t>
            </a:r>
            <a:endParaRPr lang="zh-CN" altLang="en-US" sz="1000" dirty="0">
              <a:ln w="6350">
                <a:noFill/>
              </a:ln>
              <a:solidFill>
                <a:schemeClr val="bg1">
                  <a:lumMod val="50000"/>
                </a:schemeClr>
              </a:solidFill>
              <a:latin typeface="+mn-ea"/>
            </a:endParaRPr>
          </a:p>
          <a:p>
            <a:pPr marL="171450" indent="-171450">
              <a:lnSpc>
                <a:spcPct val="150000"/>
              </a:lnSpc>
              <a:buFont typeface="Wingdings" pitchFamily="2" charset="2"/>
              <a:buChar char="ü"/>
            </a:pPr>
            <a:r>
              <a:rPr lang="zh-CN" altLang="en-US" sz="1000" dirty="0">
                <a:ln w="6350">
                  <a:noFill/>
                </a:ln>
                <a:solidFill>
                  <a:schemeClr val="bg1">
                    <a:lumMod val="50000"/>
                  </a:schemeClr>
                </a:solidFill>
                <a:latin typeface="+mn-ea"/>
              </a:rPr>
              <a:t>理论基础与文献综述</a:t>
            </a:r>
            <a:endParaRPr lang="zh-CN" altLang="en-US" sz="1000" dirty="0">
              <a:ln w="6350">
                <a:noFill/>
              </a:ln>
              <a:solidFill>
                <a:schemeClr val="bg1">
                  <a:lumMod val="50000"/>
                </a:schemeClr>
              </a:solidFill>
              <a:latin typeface="+mn-ea"/>
            </a:endParaRPr>
          </a:p>
          <a:p>
            <a:pPr marL="171450" indent="-171450">
              <a:lnSpc>
                <a:spcPct val="150000"/>
              </a:lnSpc>
              <a:buFont typeface="Wingdings" pitchFamily="2" charset="2"/>
              <a:buChar char="ü"/>
            </a:pPr>
            <a:r>
              <a:rPr lang="zh-CN" altLang="en-US" sz="1000" dirty="0">
                <a:ln w="6350">
                  <a:noFill/>
                </a:ln>
                <a:solidFill>
                  <a:schemeClr val="bg1">
                    <a:lumMod val="50000"/>
                  </a:schemeClr>
                </a:solidFill>
                <a:latin typeface="+mn-ea"/>
              </a:rPr>
              <a:t>主要贡献与创新</a:t>
            </a:r>
            <a:endParaRPr lang="zh-CN" altLang="en-US" sz="1000" dirty="0">
              <a:ln w="6350">
                <a:noFill/>
              </a:ln>
              <a:solidFill>
                <a:schemeClr val="bg1">
                  <a:lumMod val="50000"/>
                </a:schemeClr>
              </a:solidFill>
              <a:latin typeface="+mn-ea"/>
            </a:endParaRPr>
          </a:p>
        </p:txBody>
      </p:sp>
      <p:sp>
        <p:nvSpPr>
          <p:cNvPr id="118" name="矩形 117"/>
          <p:cNvSpPr/>
          <p:nvPr/>
        </p:nvSpPr>
        <p:spPr>
          <a:xfrm>
            <a:off x="4572558" y="1875449"/>
            <a:ext cx="719708" cy="400110"/>
          </a:xfrm>
          <a:prstGeom prst="rect">
            <a:avLst/>
          </a:prstGeom>
        </p:spPr>
        <p:txBody>
          <a:bodyPr wrap="square">
            <a:spAutoFit/>
          </a:bodyPr>
          <a:lstStyle/>
          <a:p>
            <a:r>
              <a:rPr lang="zh-CN" altLang="en-US" sz="2000" b="1" dirty="0">
                <a:ln w="6350">
                  <a:noFill/>
                </a:ln>
                <a:latin typeface="+mn-ea"/>
              </a:rPr>
              <a:t>绪论</a:t>
            </a:r>
            <a:endParaRPr lang="zh-CN" altLang="en-US" sz="2000" b="1" dirty="0">
              <a:ln w="6350">
                <a:noFill/>
              </a:ln>
              <a:latin typeface="+mn-ea"/>
            </a:endParaRPr>
          </a:p>
        </p:txBody>
      </p:sp>
    </p:spTree>
  </p:cSld>
  <p:clrMapOvr>
    <a:masterClrMapping/>
  </p:clrMapOvr>
  <mc:AlternateContent xmlns:mc="http://schemas.openxmlformats.org/markup-compatibility/2006">
    <mc:Choice xmlns:p14="http://schemas.microsoft.com/office/powerpoint/2010/main" Requires="p14">
      <p:transition spd="slow" p14:dur="2500" advTm="0">
        <p:checker/>
      </p:transition>
    </mc:Choice>
    <mc:Fallback>
      <p:transition spd="slow" advTm="0">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2"/>
                                        </p:tgtEl>
                                        <p:attrNameLst>
                                          <p:attrName>style.visibility</p:attrName>
                                        </p:attrNameLst>
                                      </p:cBhvr>
                                      <p:to>
                                        <p:strVal val="visible"/>
                                      </p:to>
                                    </p:set>
                                    <p:animEffect transition="in" filter="barn(inVertical)">
                                      <p:cBhvr>
                                        <p:cTn id="7" dur="500"/>
                                        <p:tgtEl>
                                          <p:spTgt spid="11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13"/>
                                        </p:tgtEl>
                                        <p:attrNameLst>
                                          <p:attrName>style.visibility</p:attrName>
                                        </p:attrNameLst>
                                      </p:cBhvr>
                                      <p:to>
                                        <p:strVal val="visible"/>
                                      </p:to>
                                    </p:set>
                                    <p:anim calcmode="lin" valueType="num">
                                      <p:cBhvr additive="base">
                                        <p:cTn id="12" dur="500" fill="hold"/>
                                        <p:tgtEl>
                                          <p:spTgt spid="113"/>
                                        </p:tgtEl>
                                        <p:attrNameLst>
                                          <p:attrName>ppt_x</p:attrName>
                                        </p:attrNameLst>
                                      </p:cBhvr>
                                      <p:tavLst>
                                        <p:tav tm="0">
                                          <p:val>
                                            <p:strVal val="0-#ppt_w/2"/>
                                          </p:val>
                                        </p:tav>
                                        <p:tav tm="100000">
                                          <p:val>
                                            <p:strVal val="#ppt_x"/>
                                          </p:val>
                                        </p:tav>
                                      </p:tavLst>
                                    </p:anim>
                                    <p:anim calcmode="lin" valueType="num">
                                      <p:cBhvr additive="base">
                                        <p:cTn id="13" dur="500" fill="hold"/>
                                        <p:tgtEl>
                                          <p:spTgt spid="11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114"/>
                                        </p:tgtEl>
                                        <p:attrNameLst>
                                          <p:attrName>style.visibility</p:attrName>
                                        </p:attrNameLst>
                                      </p:cBhvr>
                                      <p:to>
                                        <p:strVal val="visible"/>
                                      </p:to>
                                    </p:set>
                                    <p:anim calcmode="lin" valueType="num">
                                      <p:cBhvr>
                                        <p:cTn id="18" dur="500" fill="hold"/>
                                        <p:tgtEl>
                                          <p:spTgt spid="114"/>
                                        </p:tgtEl>
                                        <p:attrNameLst>
                                          <p:attrName>ppt_w</p:attrName>
                                        </p:attrNameLst>
                                      </p:cBhvr>
                                      <p:tavLst>
                                        <p:tav tm="0">
                                          <p:val>
                                            <p:fltVal val="0"/>
                                          </p:val>
                                        </p:tav>
                                        <p:tav tm="100000">
                                          <p:val>
                                            <p:strVal val="#ppt_w"/>
                                          </p:val>
                                        </p:tav>
                                      </p:tavLst>
                                    </p:anim>
                                    <p:anim calcmode="lin" valueType="num">
                                      <p:cBhvr>
                                        <p:cTn id="19" dur="500" fill="hold"/>
                                        <p:tgtEl>
                                          <p:spTgt spid="114"/>
                                        </p:tgtEl>
                                        <p:attrNameLst>
                                          <p:attrName>ppt_h</p:attrName>
                                        </p:attrNameLst>
                                      </p:cBhvr>
                                      <p:tavLst>
                                        <p:tav tm="0">
                                          <p:val>
                                            <p:fltVal val="0"/>
                                          </p:val>
                                        </p:tav>
                                        <p:tav tm="100000">
                                          <p:val>
                                            <p:strVal val="#ppt_h"/>
                                          </p:val>
                                        </p:tav>
                                      </p:tavLst>
                                    </p:anim>
                                    <p:animEffect transition="in" filter="fade">
                                      <p:cBhvr>
                                        <p:cTn id="20" dur="500"/>
                                        <p:tgtEl>
                                          <p:spTgt spid="114"/>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118"/>
                                        </p:tgtEl>
                                        <p:attrNameLst>
                                          <p:attrName>style.visibility</p:attrName>
                                        </p:attrNameLst>
                                      </p:cBhvr>
                                      <p:to>
                                        <p:strVal val="visible"/>
                                      </p:to>
                                    </p:set>
                                    <p:animEffect transition="in" filter="fade">
                                      <p:cBhvr>
                                        <p:cTn id="25" dur="1000"/>
                                        <p:tgtEl>
                                          <p:spTgt spid="118"/>
                                        </p:tgtEl>
                                      </p:cBhvr>
                                    </p:animEffect>
                                    <p:anim calcmode="lin" valueType="num">
                                      <p:cBhvr>
                                        <p:cTn id="26" dur="1000" fill="hold"/>
                                        <p:tgtEl>
                                          <p:spTgt spid="118"/>
                                        </p:tgtEl>
                                        <p:attrNameLst>
                                          <p:attrName>ppt_x</p:attrName>
                                        </p:attrNameLst>
                                      </p:cBhvr>
                                      <p:tavLst>
                                        <p:tav tm="0">
                                          <p:val>
                                            <p:strVal val="#ppt_x"/>
                                          </p:val>
                                        </p:tav>
                                        <p:tav tm="100000">
                                          <p:val>
                                            <p:strVal val="#ppt_x"/>
                                          </p:val>
                                        </p:tav>
                                      </p:tavLst>
                                    </p:anim>
                                    <p:anim calcmode="lin" valueType="num">
                                      <p:cBhvr>
                                        <p:cTn id="27" dur="1000" fill="hold"/>
                                        <p:tgtEl>
                                          <p:spTgt spid="118"/>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117"/>
                                        </p:tgtEl>
                                        <p:attrNameLst>
                                          <p:attrName>style.visibility</p:attrName>
                                        </p:attrNameLst>
                                      </p:cBhvr>
                                      <p:to>
                                        <p:strVal val="visible"/>
                                      </p:to>
                                    </p:set>
                                    <p:animEffect transition="in" filter="fade">
                                      <p:cBhvr>
                                        <p:cTn id="30" dur="1000"/>
                                        <p:tgtEl>
                                          <p:spTgt spid="117"/>
                                        </p:tgtEl>
                                      </p:cBhvr>
                                    </p:animEffect>
                                    <p:anim calcmode="lin" valueType="num">
                                      <p:cBhvr>
                                        <p:cTn id="31" dur="1000" fill="hold"/>
                                        <p:tgtEl>
                                          <p:spTgt spid="117"/>
                                        </p:tgtEl>
                                        <p:attrNameLst>
                                          <p:attrName>ppt_x</p:attrName>
                                        </p:attrNameLst>
                                      </p:cBhvr>
                                      <p:tavLst>
                                        <p:tav tm="0">
                                          <p:val>
                                            <p:strVal val="#ppt_x"/>
                                          </p:val>
                                        </p:tav>
                                        <p:tav tm="100000">
                                          <p:val>
                                            <p:strVal val="#ppt_x"/>
                                          </p:val>
                                        </p:tav>
                                      </p:tavLst>
                                    </p:anim>
                                    <p:anim calcmode="lin" valueType="num">
                                      <p:cBhvr>
                                        <p:cTn id="32" dur="1000" fill="hold"/>
                                        <p:tgtEl>
                                          <p:spTgt spid="1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113" grpId="0" animBg="1"/>
      <p:bldP spid="117" grpId="0"/>
      <p:bldP spid="1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2"/>
          <p:cNvSpPr txBox="1">
            <a:spLocks noChangeArrowheads="1"/>
          </p:cNvSpPr>
          <p:nvPr/>
        </p:nvSpPr>
        <p:spPr bwMode="auto">
          <a:xfrm>
            <a:off x="3787170" y="290122"/>
            <a:ext cx="156966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zh-CN" altLang="en-US" b="1" dirty="0" smtClean="0">
                <a:solidFill>
                  <a:schemeClr val="bg1">
                    <a:lumMod val="50000"/>
                  </a:schemeClr>
                </a:solidFill>
              </a:rPr>
              <a:t>此处添加</a:t>
            </a:r>
            <a:r>
              <a:rPr lang="zh-CN" altLang="en-US" b="1" dirty="0" smtClean="0">
                <a:solidFill>
                  <a:schemeClr val="accent2"/>
                </a:solidFill>
              </a:rPr>
              <a:t>标题文本</a:t>
            </a:r>
            <a:endParaRPr lang="en-US" altLang="zh-CN" b="1" dirty="0">
              <a:solidFill>
                <a:schemeClr val="accent2"/>
              </a:solidFill>
            </a:endParaRPr>
          </a:p>
        </p:txBody>
      </p:sp>
      <p:sp>
        <p:nvSpPr>
          <p:cNvPr id="3" name="Text Box 43"/>
          <p:cNvSpPr txBox="1">
            <a:spLocks noChangeArrowheads="1"/>
          </p:cNvSpPr>
          <p:nvPr/>
        </p:nvSpPr>
        <p:spPr bwMode="auto">
          <a:xfrm>
            <a:off x="3666844" y="567934"/>
            <a:ext cx="180209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en-US" altLang="zh-CN" sz="800" dirty="0">
                <a:solidFill>
                  <a:schemeClr val="bg1">
                    <a:lumMod val="50000"/>
                  </a:schemeClr>
                </a:solidFill>
              </a:rPr>
              <a:t>This is a good space for a short subtitle</a:t>
            </a:r>
            <a:endParaRPr lang="en-US" altLang="zh-CN" sz="800" dirty="0">
              <a:solidFill>
                <a:schemeClr val="bg1">
                  <a:lumMod val="50000"/>
                </a:schemeClr>
              </a:solidFill>
            </a:endParaRPr>
          </a:p>
        </p:txBody>
      </p:sp>
      <p:cxnSp>
        <p:nvCxnSpPr>
          <p:cNvPr id="4" name="直接连接符 3"/>
          <p:cNvCxnSpPr/>
          <p:nvPr/>
        </p:nvCxnSpPr>
        <p:spPr>
          <a:xfrm>
            <a:off x="4226801" y="837031"/>
            <a:ext cx="69039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Freeform 471"/>
          <p:cNvSpPr>
            <a:spLocks noEditPoints="1"/>
          </p:cNvSpPr>
          <p:nvPr/>
        </p:nvSpPr>
        <p:spPr bwMode="auto">
          <a:xfrm>
            <a:off x="4744118" y="3172056"/>
            <a:ext cx="725427" cy="554225"/>
          </a:xfrm>
          <a:custGeom>
            <a:avLst/>
            <a:gdLst>
              <a:gd name="T0" fmla="*/ 103 w 106"/>
              <a:gd name="T1" fmla="*/ 44 h 81"/>
              <a:gd name="T2" fmla="*/ 85 w 106"/>
              <a:gd name="T3" fmla="*/ 26 h 81"/>
              <a:gd name="T4" fmla="*/ 66 w 106"/>
              <a:gd name="T5" fmla="*/ 7 h 81"/>
              <a:gd name="T6" fmla="*/ 47 w 106"/>
              <a:gd name="T7" fmla="*/ 26 h 81"/>
              <a:gd name="T8" fmla="*/ 29 w 106"/>
              <a:gd name="T9" fmla="*/ 44 h 81"/>
              <a:gd name="T10" fmla="*/ 4 w 106"/>
              <a:gd name="T11" fmla="*/ 44 h 81"/>
              <a:gd name="T12" fmla="*/ 4 w 106"/>
              <a:gd name="T13" fmla="*/ 81 h 81"/>
              <a:gd name="T14" fmla="*/ 66 w 106"/>
              <a:gd name="T15" fmla="*/ 81 h 81"/>
              <a:gd name="T16" fmla="*/ 66 w 106"/>
              <a:gd name="T17" fmla="*/ 53 h 81"/>
              <a:gd name="T18" fmla="*/ 84 w 106"/>
              <a:gd name="T19" fmla="*/ 53 h 81"/>
              <a:gd name="T20" fmla="*/ 84 w 106"/>
              <a:gd name="T21" fmla="*/ 81 h 81"/>
              <a:gd name="T22" fmla="*/ 103 w 106"/>
              <a:gd name="T23" fmla="*/ 81 h 81"/>
              <a:gd name="T24" fmla="*/ 103 w 106"/>
              <a:gd name="T25" fmla="*/ 44 h 81"/>
              <a:gd name="T26" fmla="*/ 25 w 106"/>
              <a:gd name="T27" fmla="*/ 66 h 81"/>
              <a:gd name="T28" fmla="*/ 11 w 106"/>
              <a:gd name="T29" fmla="*/ 66 h 81"/>
              <a:gd name="T30" fmla="*/ 11 w 106"/>
              <a:gd name="T31" fmla="*/ 52 h 81"/>
              <a:gd name="T32" fmla="*/ 25 w 106"/>
              <a:gd name="T33" fmla="*/ 52 h 81"/>
              <a:gd name="T34" fmla="*/ 25 w 106"/>
              <a:gd name="T35" fmla="*/ 66 h 81"/>
              <a:gd name="T36" fmla="*/ 47 w 106"/>
              <a:gd name="T37" fmla="*/ 66 h 81"/>
              <a:gd name="T38" fmla="*/ 33 w 106"/>
              <a:gd name="T39" fmla="*/ 66 h 81"/>
              <a:gd name="T40" fmla="*/ 33 w 106"/>
              <a:gd name="T41" fmla="*/ 52 h 81"/>
              <a:gd name="T42" fmla="*/ 47 w 106"/>
              <a:gd name="T43" fmla="*/ 52 h 81"/>
              <a:gd name="T44" fmla="*/ 47 w 106"/>
              <a:gd name="T45" fmla="*/ 66 h 81"/>
              <a:gd name="T46" fmla="*/ 63 w 106"/>
              <a:gd name="T47" fmla="*/ 38 h 81"/>
              <a:gd name="T48" fmla="*/ 56 w 106"/>
              <a:gd name="T49" fmla="*/ 31 h 81"/>
              <a:gd name="T50" fmla="*/ 63 w 106"/>
              <a:gd name="T51" fmla="*/ 25 h 81"/>
              <a:gd name="T52" fmla="*/ 70 w 106"/>
              <a:gd name="T53" fmla="*/ 31 h 81"/>
              <a:gd name="T54" fmla="*/ 63 w 106"/>
              <a:gd name="T55" fmla="*/ 38 h 81"/>
              <a:gd name="T56" fmla="*/ 106 w 106"/>
              <a:gd name="T57" fmla="*/ 40 h 81"/>
              <a:gd name="T58" fmla="*/ 104 w 106"/>
              <a:gd name="T59" fmla="*/ 42 h 81"/>
              <a:gd name="T60" fmla="*/ 66 w 106"/>
              <a:gd name="T61" fmla="*/ 3 h 81"/>
              <a:gd name="T62" fmla="*/ 28 w 106"/>
              <a:gd name="T63" fmla="*/ 41 h 81"/>
              <a:gd name="T64" fmla="*/ 28 w 106"/>
              <a:gd name="T65" fmla="*/ 42 h 81"/>
              <a:gd name="T66" fmla="*/ 0 w 106"/>
              <a:gd name="T67" fmla="*/ 42 h 81"/>
              <a:gd name="T68" fmla="*/ 21 w 106"/>
              <a:gd name="T69" fmla="*/ 20 h 81"/>
              <a:gd name="T70" fmla="*/ 47 w 106"/>
              <a:gd name="T71" fmla="*/ 20 h 81"/>
              <a:gd name="T72" fmla="*/ 66 w 106"/>
              <a:gd name="T73" fmla="*/ 0 h 81"/>
              <a:gd name="T74" fmla="*/ 87 w 106"/>
              <a:gd name="T75" fmla="*/ 21 h 81"/>
              <a:gd name="T76" fmla="*/ 87 w 106"/>
              <a:gd name="T77" fmla="*/ 9 h 81"/>
              <a:gd name="T78" fmla="*/ 95 w 106"/>
              <a:gd name="T79" fmla="*/ 9 h 81"/>
              <a:gd name="T80" fmla="*/ 95 w 106"/>
              <a:gd name="T81" fmla="*/ 30 h 81"/>
              <a:gd name="T82" fmla="*/ 106 w 106"/>
              <a:gd name="T83" fmla="*/ 4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6" h="81">
                <a:moveTo>
                  <a:pt x="103" y="44"/>
                </a:moveTo>
                <a:cubicBezTo>
                  <a:pt x="85" y="26"/>
                  <a:pt x="85" y="26"/>
                  <a:pt x="85" y="26"/>
                </a:cubicBezTo>
                <a:cubicBezTo>
                  <a:pt x="66" y="7"/>
                  <a:pt x="66" y="7"/>
                  <a:pt x="66" y="7"/>
                </a:cubicBezTo>
                <a:cubicBezTo>
                  <a:pt x="47" y="26"/>
                  <a:pt x="47" y="26"/>
                  <a:pt x="47" y="26"/>
                </a:cubicBezTo>
                <a:cubicBezTo>
                  <a:pt x="29" y="44"/>
                  <a:pt x="29" y="44"/>
                  <a:pt x="29" y="44"/>
                </a:cubicBezTo>
                <a:cubicBezTo>
                  <a:pt x="4" y="44"/>
                  <a:pt x="4" y="44"/>
                  <a:pt x="4" y="44"/>
                </a:cubicBezTo>
                <a:cubicBezTo>
                  <a:pt x="4" y="81"/>
                  <a:pt x="4" y="81"/>
                  <a:pt x="4" y="81"/>
                </a:cubicBezTo>
                <a:cubicBezTo>
                  <a:pt x="66" y="81"/>
                  <a:pt x="66" y="81"/>
                  <a:pt x="66" y="81"/>
                </a:cubicBezTo>
                <a:cubicBezTo>
                  <a:pt x="66" y="53"/>
                  <a:pt x="66" y="53"/>
                  <a:pt x="66" y="53"/>
                </a:cubicBezTo>
                <a:cubicBezTo>
                  <a:pt x="84" y="53"/>
                  <a:pt x="84" y="53"/>
                  <a:pt x="84" y="53"/>
                </a:cubicBezTo>
                <a:cubicBezTo>
                  <a:pt x="84" y="81"/>
                  <a:pt x="84" y="81"/>
                  <a:pt x="84" y="81"/>
                </a:cubicBezTo>
                <a:cubicBezTo>
                  <a:pt x="103" y="81"/>
                  <a:pt x="103" y="81"/>
                  <a:pt x="103" y="81"/>
                </a:cubicBezTo>
                <a:cubicBezTo>
                  <a:pt x="103" y="44"/>
                  <a:pt x="103" y="44"/>
                  <a:pt x="103" y="44"/>
                </a:cubicBezTo>
                <a:close/>
                <a:moveTo>
                  <a:pt x="25" y="66"/>
                </a:moveTo>
                <a:cubicBezTo>
                  <a:pt x="11" y="66"/>
                  <a:pt x="11" y="66"/>
                  <a:pt x="11" y="66"/>
                </a:cubicBezTo>
                <a:cubicBezTo>
                  <a:pt x="11" y="52"/>
                  <a:pt x="11" y="52"/>
                  <a:pt x="11" y="52"/>
                </a:cubicBezTo>
                <a:cubicBezTo>
                  <a:pt x="25" y="52"/>
                  <a:pt x="25" y="52"/>
                  <a:pt x="25" y="52"/>
                </a:cubicBezTo>
                <a:lnTo>
                  <a:pt x="25" y="66"/>
                </a:lnTo>
                <a:close/>
                <a:moveTo>
                  <a:pt x="47" y="66"/>
                </a:moveTo>
                <a:cubicBezTo>
                  <a:pt x="33" y="66"/>
                  <a:pt x="33" y="66"/>
                  <a:pt x="33" y="66"/>
                </a:cubicBezTo>
                <a:cubicBezTo>
                  <a:pt x="33" y="52"/>
                  <a:pt x="33" y="52"/>
                  <a:pt x="33" y="52"/>
                </a:cubicBezTo>
                <a:cubicBezTo>
                  <a:pt x="47" y="52"/>
                  <a:pt x="47" y="52"/>
                  <a:pt x="47" y="52"/>
                </a:cubicBezTo>
                <a:lnTo>
                  <a:pt x="47" y="66"/>
                </a:lnTo>
                <a:close/>
                <a:moveTo>
                  <a:pt x="63" y="38"/>
                </a:moveTo>
                <a:cubicBezTo>
                  <a:pt x="59" y="38"/>
                  <a:pt x="56" y="35"/>
                  <a:pt x="56" y="31"/>
                </a:cubicBezTo>
                <a:cubicBezTo>
                  <a:pt x="56" y="28"/>
                  <a:pt x="59" y="25"/>
                  <a:pt x="63" y="25"/>
                </a:cubicBezTo>
                <a:cubicBezTo>
                  <a:pt x="67" y="25"/>
                  <a:pt x="70" y="28"/>
                  <a:pt x="70" y="31"/>
                </a:cubicBezTo>
                <a:cubicBezTo>
                  <a:pt x="70" y="35"/>
                  <a:pt x="67" y="38"/>
                  <a:pt x="63" y="38"/>
                </a:cubicBezTo>
                <a:close/>
                <a:moveTo>
                  <a:pt x="106" y="40"/>
                </a:moveTo>
                <a:cubicBezTo>
                  <a:pt x="104" y="42"/>
                  <a:pt x="104" y="42"/>
                  <a:pt x="104" y="42"/>
                </a:cubicBezTo>
                <a:cubicBezTo>
                  <a:pt x="66" y="3"/>
                  <a:pt x="66" y="3"/>
                  <a:pt x="66" y="3"/>
                </a:cubicBezTo>
                <a:cubicBezTo>
                  <a:pt x="28" y="41"/>
                  <a:pt x="28" y="41"/>
                  <a:pt x="28" y="41"/>
                </a:cubicBezTo>
                <a:cubicBezTo>
                  <a:pt x="28" y="42"/>
                  <a:pt x="28" y="42"/>
                  <a:pt x="28" y="42"/>
                </a:cubicBezTo>
                <a:cubicBezTo>
                  <a:pt x="0" y="42"/>
                  <a:pt x="0" y="42"/>
                  <a:pt x="0" y="42"/>
                </a:cubicBezTo>
                <a:cubicBezTo>
                  <a:pt x="21" y="20"/>
                  <a:pt x="21" y="20"/>
                  <a:pt x="21" y="20"/>
                </a:cubicBezTo>
                <a:cubicBezTo>
                  <a:pt x="47" y="20"/>
                  <a:pt x="47" y="20"/>
                  <a:pt x="47" y="20"/>
                </a:cubicBezTo>
                <a:cubicBezTo>
                  <a:pt x="66" y="0"/>
                  <a:pt x="66" y="0"/>
                  <a:pt x="66" y="0"/>
                </a:cubicBezTo>
                <a:cubicBezTo>
                  <a:pt x="87" y="21"/>
                  <a:pt x="87" y="21"/>
                  <a:pt x="87" y="21"/>
                </a:cubicBezTo>
                <a:cubicBezTo>
                  <a:pt x="87" y="9"/>
                  <a:pt x="87" y="9"/>
                  <a:pt x="87" y="9"/>
                </a:cubicBezTo>
                <a:cubicBezTo>
                  <a:pt x="95" y="9"/>
                  <a:pt x="95" y="9"/>
                  <a:pt x="95" y="9"/>
                </a:cubicBezTo>
                <a:cubicBezTo>
                  <a:pt x="95" y="30"/>
                  <a:pt x="95" y="30"/>
                  <a:pt x="95" y="30"/>
                </a:cubicBezTo>
                <a:lnTo>
                  <a:pt x="106" y="40"/>
                </a:lnTo>
                <a:close/>
              </a:path>
            </a:pathLst>
          </a:custGeom>
          <a:solidFill>
            <a:srgbClr val="5B9BD5"/>
          </a:solidFill>
          <a:ln>
            <a:noFill/>
          </a:ln>
          <a:effectLst/>
        </p:spPr>
        <p:txBody>
          <a:bodyPr vert="horz" wrap="square" lIns="68580" tIns="34290" rIns="68580" bIns="34290" numCol="1" anchor="t" anchorCtr="0" compatLnSpc="1"/>
          <a:lstStyle/>
          <a:p>
            <a:endParaRPr lang="zh-CN" altLang="en-US" sz="1015" dirty="0">
              <a:solidFill>
                <a:schemeClr val="tx1">
                  <a:lumMod val="65000"/>
                  <a:lumOff val="35000"/>
                </a:schemeClr>
              </a:solidFill>
              <a:ea typeface="微软雅黑" pitchFamily="34" charset="-122"/>
            </a:endParaRPr>
          </a:p>
        </p:txBody>
      </p:sp>
      <p:sp>
        <p:nvSpPr>
          <p:cNvPr id="6" name="Freeform 476"/>
          <p:cNvSpPr>
            <a:spLocks noEditPoints="1"/>
          </p:cNvSpPr>
          <p:nvPr/>
        </p:nvSpPr>
        <p:spPr bwMode="auto">
          <a:xfrm>
            <a:off x="1191770" y="1443864"/>
            <a:ext cx="781006" cy="565910"/>
          </a:xfrm>
          <a:custGeom>
            <a:avLst/>
            <a:gdLst>
              <a:gd name="T0" fmla="*/ 125 w 125"/>
              <a:gd name="T1" fmla="*/ 71 h 73"/>
              <a:gd name="T2" fmla="*/ 124 w 125"/>
              <a:gd name="T3" fmla="*/ 73 h 73"/>
              <a:gd name="T4" fmla="*/ 2 w 125"/>
              <a:gd name="T5" fmla="*/ 73 h 73"/>
              <a:gd name="T6" fmla="*/ 0 w 125"/>
              <a:gd name="T7" fmla="*/ 71 h 73"/>
              <a:gd name="T8" fmla="*/ 0 w 125"/>
              <a:gd name="T9" fmla="*/ 68 h 73"/>
              <a:gd name="T10" fmla="*/ 2 w 125"/>
              <a:gd name="T11" fmla="*/ 66 h 73"/>
              <a:gd name="T12" fmla="*/ 124 w 125"/>
              <a:gd name="T13" fmla="*/ 66 h 73"/>
              <a:gd name="T14" fmla="*/ 125 w 125"/>
              <a:gd name="T15" fmla="*/ 68 h 73"/>
              <a:gd name="T16" fmla="*/ 125 w 125"/>
              <a:gd name="T17" fmla="*/ 71 h 73"/>
              <a:gd name="T18" fmla="*/ 118 w 125"/>
              <a:gd name="T19" fmla="*/ 5 h 73"/>
              <a:gd name="T20" fmla="*/ 118 w 125"/>
              <a:gd name="T21" fmla="*/ 58 h 73"/>
              <a:gd name="T22" fmla="*/ 113 w 125"/>
              <a:gd name="T23" fmla="*/ 63 h 73"/>
              <a:gd name="T24" fmla="*/ 12 w 125"/>
              <a:gd name="T25" fmla="*/ 63 h 73"/>
              <a:gd name="T26" fmla="*/ 7 w 125"/>
              <a:gd name="T27" fmla="*/ 58 h 73"/>
              <a:gd name="T28" fmla="*/ 7 w 125"/>
              <a:gd name="T29" fmla="*/ 5 h 73"/>
              <a:gd name="T30" fmla="*/ 12 w 125"/>
              <a:gd name="T31" fmla="*/ 0 h 73"/>
              <a:gd name="T32" fmla="*/ 113 w 125"/>
              <a:gd name="T33" fmla="*/ 0 h 73"/>
              <a:gd name="T34" fmla="*/ 118 w 125"/>
              <a:gd name="T35" fmla="*/ 5 h 73"/>
              <a:gd name="T36" fmla="*/ 113 w 125"/>
              <a:gd name="T37" fmla="*/ 6 h 73"/>
              <a:gd name="T38" fmla="*/ 12 w 125"/>
              <a:gd name="T39" fmla="*/ 6 h 73"/>
              <a:gd name="T40" fmla="*/ 12 w 125"/>
              <a:gd name="T41" fmla="*/ 59 h 73"/>
              <a:gd name="T42" fmla="*/ 113 w 125"/>
              <a:gd name="T43" fmla="*/ 59 h 73"/>
              <a:gd name="T44" fmla="*/ 113 w 125"/>
              <a:gd name="T45" fmla="*/ 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5" h="73">
                <a:moveTo>
                  <a:pt x="125" y="71"/>
                </a:moveTo>
                <a:cubicBezTo>
                  <a:pt x="125" y="72"/>
                  <a:pt x="124" y="73"/>
                  <a:pt x="124" y="73"/>
                </a:cubicBezTo>
                <a:cubicBezTo>
                  <a:pt x="2" y="73"/>
                  <a:pt x="2" y="73"/>
                  <a:pt x="2" y="73"/>
                </a:cubicBezTo>
                <a:cubicBezTo>
                  <a:pt x="1" y="73"/>
                  <a:pt x="0" y="72"/>
                  <a:pt x="0" y="71"/>
                </a:cubicBezTo>
                <a:cubicBezTo>
                  <a:pt x="0" y="68"/>
                  <a:pt x="0" y="68"/>
                  <a:pt x="0" y="68"/>
                </a:cubicBezTo>
                <a:cubicBezTo>
                  <a:pt x="0" y="67"/>
                  <a:pt x="1" y="66"/>
                  <a:pt x="2" y="66"/>
                </a:cubicBezTo>
                <a:cubicBezTo>
                  <a:pt x="124" y="66"/>
                  <a:pt x="124" y="66"/>
                  <a:pt x="124" y="66"/>
                </a:cubicBezTo>
                <a:cubicBezTo>
                  <a:pt x="124" y="66"/>
                  <a:pt x="125" y="67"/>
                  <a:pt x="125" y="68"/>
                </a:cubicBezTo>
                <a:lnTo>
                  <a:pt x="125" y="71"/>
                </a:lnTo>
                <a:close/>
                <a:moveTo>
                  <a:pt x="118" y="5"/>
                </a:moveTo>
                <a:cubicBezTo>
                  <a:pt x="118" y="58"/>
                  <a:pt x="118" y="58"/>
                  <a:pt x="118" y="58"/>
                </a:cubicBezTo>
                <a:cubicBezTo>
                  <a:pt x="118" y="61"/>
                  <a:pt x="116" y="63"/>
                  <a:pt x="113" y="63"/>
                </a:cubicBezTo>
                <a:cubicBezTo>
                  <a:pt x="12" y="63"/>
                  <a:pt x="12" y="63"/>
                  <a:pt x="12" y="63"/>
                </a:cubicBezTo>
                <a:cubicBezTo>
                  <a:pt x="9" y="63"/>
                  <a:pt x="7" y="61"/>
                  <a:pt x="7" y="58"/>
                </a:cubicBezTo>
                <a:cubicBezTo>
                  <a:pt x="7" y="5"/>
                  <a:pt x="7" y="5"/>
                  <a:pt x="7" y="5"/>
                </a:cubicBezTo>
                <a:cubicBezTo>
                  <a:pt x="7" y="2"/>
                  <a:pt x="9" y="0"/>
                  <a:pt x="12" y="0"/>
                </a:cubicBezTo>
                <a:cubicBezTo>
                  <a:pt x="113" y="0"/>
                  <a:pt x="113" y="0"/>
                  <a:pt x="113" y="0"/>
                </a:cubicBezTo>
                <a:cubicBezTo>
                  <a:pt x="116" y="0"/>
                  <a:pt x="118" y="2"/>
                  <a:pt x="118" y="5"/>
                </a:cubicBezTo>
                <a:close/>
                <a:moveTo>
                  <a:pt x="113" y="6"/>
                </a:moveTo>
                <a:cubicBezTo>
                  <a:pt x="12" y="6"/>
                  <a:pt x="12" y="6"/>
                  <a:pt x="12" y="6"/>
                </a:cubicBezTo>
                <a:cubicBezTo>
                  <a:pt x="12" y="59"/>
                  <a:pt x="12" y="59"/>
                  <a:pt x="12" y="59"/>
                </a:cubicBezTo>
                <a:cubicBezTo>
                  <a:pt x="113" y="59"/>
                  <a:pt x="113" y="59"/>
                  <a:pt x="113" y="59"/>
                </a:cubicBezTo>
                <a:lnTo>
                  <a:pt x="113" y="6"/>
                </a:lnTo>
                <a:close/>
              </a:path>
            </a:pathLst>
          </a:custGeom>
          <a:solidFill>
            <a:srgbClr val="ED7D31"/>
          </a:solidFill>
          <a:ln>
            <a:noFill/>
          </a:ln>
          <a:effectLst/>
        </p:spPr>
        <p:txBody>
          <a:bodyPr vert="horz" wrap="square" lIns="68580" tIns="34290" rIns="68580" bIns="34290" numCol="1" anchor="t" anchorCtr="0" compatLnSpc="1"/>
          <a:lstStyle/>
          <a:p>
            <a:endParaRPr lang="zh-CN" altLang="en-US" sz="1015" dirty="0">
              <a:solidFill>
                <a:schemeClr val="tx1">
                  <a:lumMod val="65000"/>
                  <a:lumOff val="35000"/>
                </a:schemeClr>
              </a:solidFill>
              <a:ea typeface="微软雅黑" pitchFamily="34" charset="-122"/>
            </a:endParaRPr>
          </a:p>
        </p:txBody>
      </p:sp>
      <p:sp>
        <p:nvSpPr>
          <p:cNvPr id="7" name="Oval 493"/>
          <p:cNvSpPr>
            <a:spLocks noChangeArrowheads="1"/>
          </p:cNvSpPr>
          <p:nvPr/>
        </p:nvSpPr>
        <p:spPr bwMode="auto">
          <a:xfrm>
            <a:off x="1191772" y="3229269"/>
            <a:ext cx="547803" cy="497012"/>
          </a:xfrm>
          <a:custGeom>
            <a:avLst/>
            <a:gdLst/>
            <a:ahLst/>
            <a:cxnLst/>
            <a:rect l="l" t="t" r="r" b="b"/>
            <a:pathLst>
              <a:path w="239713" h="217487">
                <a:moveTo>
                  <a:pt x="67420" y="131762"/>
                </a:moveTo>
                <a:lnTo>
                  <a:pt x="71346" y="131762"/>
                </a:lnTo>
                <a:lnTo>
                  <a:pt x="80061" y="131762"/>
                </a:lnTo>
                <a:lnTo>
                  <a:pt x="80262" y="131762"/>
                </a:lnTo>
                <a:lnTo>
                  <a:pt x="97384" y="131762"/>
                </a:lnTo>
                <a:lnTo>
                  <a:pt x="100603" y="131762"/>
                </a:lnTo>
                <a:lnTo>
                  <a:pt x="101129" y="131762"/>
                </a:lnTo>
                <a:lnTo>
                  <a:pt x="102183" y="131762"/>
                </a:lnTo>
                <a:lnTo>
                  <a:pt x="109088" y="131762"/>
                </a:lnTo>
                <a:lnTo>
                  <a:pt x="109557" y="131762"/>
                </a:lnTo>
                <a:lnTo>
                  <a:pt x="129513" y="131762"/>
                </a:lnTo>
                <a:lnTo>
                  <a:pt x="129572" y="131762"/>
                </a:lnTo>
                <a:lnTo>
                  <a:pt x="168548" y="131762"/>
                </a:lnTo>
                <a:lnTo>
                  <a:pt x="195469" y="137003"/>
                </a:lnTo>
                <a:lnTo>
                  <a:pt x="218177" y="151330"/>
                </a:lnTo>
                <a:lnTo>
                  <a:pt x="233861" y="172645"/>
                </a:lnTo>
                <a:lnTo>
                  <a:pt x="239713" y="198851"/>
                </a:lnTo>
                <a:lnTo>
                  <a:pt x="239713" y="201181"/>
                </a:lnTo>
                <a:lnTo>
                  <a:pt x="239713" y="201181"/>
                </a:lnTo>
                <a:lnTo>
                  <a:pt x="239713" y="217487"/>
                </a:lnTo>
                <a:lnTo>
                  <a:pt x="0" y="217487"/>
                </a:lnTo>
                <a:cubicBezTo>
                  <a:pt x="0" y="217487"/>
                  <a:pt x="0" y="217487"/>
                  <a:pt x="0" y="215158"/>
                </a:cubicBezTo>
                <a:lnTo>
                  <a:pt x="0" y="198851"/>
                </a:lnTo>
                <a:cubicBezTo>
                  <a:pt x="0" y="161580"/>
                  <a:pt x="29964" y="131762"/>
                  <a:pt x="67420" y="131762"/>
                </a:cubicBezTo>
                <a:close/>
                <a:moveTo>
                  <a:pt x="119063" y="0"/>
                </a:moveTo>
                <a:lnTo>
                  <a:pt x="142545" y="4741"/>
                </a:lnTo>
                <a:lnTo>
                  <a:pt x="161720" y="17669"/>
                </a:lnTo>
                <a:lnTo>
                  <a:pt x="174648" y="36844"/>
                </a:lnTo>
                <a:lnTo>
                  <a:pt x="179388" y="60325"/>
                </a:lnTo>
                <a:lnTo>
                  <a:pt x="174648" y="83807"/>
                </a:lnTo>
                <a:lnTo>
                  <a:pt x="161720" y="102981"/>
                </a:lnTo>
                <a:lnTo>
                  <a:pt x="142545" y="115910"/>
                </a:lnTo>
                <a:cubicBezTo>
                  <a:pt x="135327" y="118962"/>
                  <a:pt x="127393" y="120650"/>
                  <a:pt x="119063" y="120650"/>
                </a:cubicBezTo>
                <a:cubicBezTo>
                  <a:pt x="102405" y="120650"/>
                  <a:pt x="87323" y="113898"/>
                  <a:pt x="76407" y="102981"/>
                </a:cubicBezTo>
                <a:cubicBezTo>
                  <a:pt x="70949" y="97523"/>
                  <a:pt x="66531" y="91024"/>
                  <a:pt x="63479" y="83807"/>
                </a:cubicBezTo>
                <a:cubicBezTo>
                  <a:pt x="60426" y="76589"/>
                  <a:pt x="58738" y="68654"/>
                  <a:pt x="58738" y="60325"/>
                </a:cubicBezTo>
                <a:cubicBezTo>
                  <a:pt x="58738" y="43667"/>
                  <a:pt x="65490" y="28585"/>
                  <a:pt x="76407" y="17669"/>
                </a:cubicBezTo>
                <a:cubicBezTo>
                  <a:pt x="81865" y="12210"/>
                  <a:pt x="88365" y="7793"/>
                  <a:pt x="95582" y="4741"/>
                </a:cubicBezTo>
                <a:cubicBezTo>
                  <a:pt x="102799" y="1688"/>
                  <a:pt x="110734" y="0"/>
                  <a:pt x="119063" y="0"/>
                </a:cubicBezTo>
                <a:close/>
              </a:path>
            </a:pathLst>
          </a:custGeom>
          <a:solidFill>
            <a:srgbClr val="ED7D31"/>
          </a:solidFill>
          <a:ln>
            <a:noFill/>
          </a:ln>
          <a:effectLst/>
        </p:spPr>
        <p:txBody>
          <a:bodyPr vert="horz" wrap="square" lIns="68580" tIns="34290" rIns="68580" bIns="34290" numCol="1" anchor="t" anchorCtr="0" compatLnSpc="1"/>
          <a:lstStyle/>
          <a:p>
            <a:endParaRPr lang="zh-CN" altLang="en-US" sz="1015" dirty="0">
              <a:solidFill>
                <a:schemeClr val="tx1">
                  <a:lumMod val="65000"/>
                  <a:lumOff val="35000"/>
                </a:schemeClr>
              </a:solidFill>
              <a:ea typeface="微软雅黑" pitchFamily="34" charset="-122"/>
            </a:endParaRPr>
          </a:p>
        </p:txBody>
      </p:sp>
      <p:sp>
        <p:nvSpPr>
          <p:cNvPr id="8" name="Freeform 497"/>
          <p:cNvSpPr>
            <a:spLocks noEditPoints="1"/>
          </p:cNvSpPr>
          <p:nvPr/>
        </p:nvSpPr>
        <p:spPr bwMode="auto">
          <a:xfrm>
            <a:off x="4744119" y="1443864"/>
            <a:ext cx="422877" cy="583375"/>
          </a:xfrm>
          <a:custGeom>
            <a:avLst/>
            <a:gdLst>
              <a:gd name="T0" fmla="*/ 125 w 128"/>
              <a:gd name="T1" fmla="*/ 83 h 177"/>
              <a:gd name="T2" fmla="*/ 64 w 128"/>
              <a:gd name="T3" fmla="*/ 177 h 177"/>
              <a:gd name="T4" fmla="*/ 0 w 128"/>
              <a:gd name="T5" fmla="*/ 71 h 177"/>
              <a:gd name="T6" fmla="*/ 0 w 128"/>
              <a:gd name="T7" fmla="*/ 70 h 177"/>
              <a:gd name="T8" fmla="*/ 0 w 128"/>
              <a:gd name="T9" fmla="*/ 64 h 177"/>
              <a:gd name="T10" fmla="*/ 64 w 128"/>
              <a:gd name="T11" fmla="*/ 0 h 177"/>
              <a:gd name="T12" fmla="*/ 128 w 128"/>
              <a:gd name="T13" fmla="*/ 64 h 177"/>
              <a:gd name="T14" fmla="*/ 127 w 128"/>
              <a:gd name="T15" fmla="*/ 68 h 177"/>
              <a:gd name="T16" fmla="*/ 125 w 128"/>
              <a:gd name="T17" fmla="*/ 83 h 177"/>
              <a:gd name="T18" fmla="*/ 64 w 128"/>
              <a:gd name="T19" fmla="*/ 20 h 177"/>
              <a:gd name="T20" fmla="*/ 22 w 128"/>
              <a:gd name="T21" fmla="*/ 62 h 177"/>
              <a:gd name="T22" fmla="*/ 64 w 128"/>
              <a:gd name="T23" fmla="*/ 104 h 177"/>
              <a:gd name="T24" fmla="*/ 106 w 128"/>
              <a:gd name="T25" fmla="*/ 62 h 177"/>
              <a:gd name="T26" fmla="*/ 64 w 128"/>
              <a:gd name="T27" fmla="*/ 20 h 177"/>
              <a:gd name="T28" fmla="*/ 64 w 128"/>
              <a:gd name="T29" fmla="*/ 40 h 177"/>
              <a:gd name="T30" fmla="*/ 44 w 128"/>
              <a:gd name="T31" fmla="*/ 60 h 177"/>
              <a:gd name="T32" fmla="*/ 64 w 128"/>
              <a:gd name="T33" fmla="*/ 80 h 177"/>
              <a:gd name="T34" fmla="*/ 84 w 128"/>
              <a:gd name="T35" fmla="*/ 60 h 177"/>
              <a:gd name="T36" fmla="*/ 64 w 128"/>
              <a:gd name="T37" fmla="*/ 40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8" h="177">
                <a:moveTo>
                  <a:pt x="125" y="83"/>
                </a:moveTo>
                <a:cubicBezTo>
                  <a:pt x="120" y="104"/>
                  <a:pt x="105" y="138"/>
                  <a:pt x="64" y="177"/>
                </a:cubicBezTo>
                <a:cubicBezTo>
                  <a:pt x="64" y="177"/>
                  <a:pt x="5" y="122"/>
                  <a:pt x="0" y="71"/>
                </a:cubicBezTo>
                <a:cubicBezTo>
                  <a:pt x="0" y="71"/>
                  <a:pt x="0" y="70"/>
                  <a:pt x="0" y="70"/>
                </a:cubicBezTo>
                <a:cubicBezTo>
                  <a:pt x="0" y="68"/>
                  <a:pt x="0" y="66"/>
                  <a:pt x="0" y="64"/>
                </a:cubicBezTo>
                <a:cubicBezTo>
                  <a:pt x="0" y="29"/>
                  <a:pt x="28" y="0"/>
                  <a:pt x="64" y="0"/>
                </a:cubicBezTo>
                <a:cubicBezTo>
                  <a:pt x="99" y="0"/>
                  <a:pt x="128" y="29"/>
                  <a:pt x="128" y="64"/>
                </a:cubicBezTo>
                <a:cubicBezTo>
                  <a:pt x="128" y="64"/>
                  <a:pt x="128" y="65"/>
                  <a:pt x="127" y="68"/>
                </a:cubicBezTo>
                <a:cubicBezTo>
                  <a:pt x="127" y="73"/>
                  <a:pt x="126" y="78"/>
                  <a:pt x="125" y="83"/>
                </a:cubicBezTo>
                <a:close/>
                <a:moveTo>
                  <a:pt x="64" y="20"/>
                </a:moveTo>
                <a:cubicBezTo>
                  <a:pt x="40" y="20"/>
                  <a:pt x="22" y="39"/>
                  <a:pt x="22" y="62"/>
                </a:cubicBezTo>
                <a:cubicBezTo>
                  <a:pt x="22" y="85"/>
                  <a:pt x="40" y="104"/>
                  <a:pt x="64" y="104"/>
                </a:cubicBezTo>
                <a:cubicBezTo>
                  <a:pt x="87" y="104"/>
                  <a:pt x="106" y="85"/>
                  <a:pt x="106" y="62"/>
                </a:cubicBezTo>
                <a:cubicBezTo>
                  <a:pt x="106" y="39"/>
                  <a:pt x="87" y="20"/>
                  <a:pt x="64" y="20"/>
                </a:cubicBezTo>
                <a:close/>
                <a:moveTo>
                  <a:pt x="64" y="40"/>
                </a:moveTo>
                <a:cubicBezTo>
                  <a:pt x="53" y="40"/>
                  <a:pt x="44" y="49"/>
                  <a:pt x="44" y="60"/>
                </a:cubicBezTo>
                <a:cubicBezTo>
                  <a:pt x="44" y="71"/>
                  <a:pt x="53" y="80"/>
                  <a:pt x="64" y="80"/>
                </a:cubicBezTo>
                <a:cubicBezTo>
                  <a:pt x="75" y="80"/>
                  <a:pt x="84" y="71"/>
                  <a:pt x="84" y="60"/>
                </a:cubicBezTo>
                <a:cubicBezTo>
                  <a:pt x="84" y="49"/>
                  <a:pt x="75" y="40"/>
                  <a:pt x="64" y="40"/>
                </a:cubicBezTo>
                <a:close/>
              </a:path>
            </a:pathLst>
          </a:custGeom>
          <a:solidFill>
            <a:srgbClr val="5B9BD5"/>
          </a:solidFill>
          <a:ln>
            <a:noFill/>
          </a:ln>
          <a:effectLst/>
        </p:spPr>
        <p:txBody>
          <a:bodyPr vert="horz" wrap="square" lIns="68580" tIns="34290" rIns="68580" bIns="34290" numCol="1" anchor="t" anchorCtr="0" compatLnSpc="1"/>
          <a:lstStyle/>
          <a:p>
            <a:endParaRPr lang="zh-CN" altLang="en-US" sz="1015" dirty="0">
              <a:solidFill>
                <a:schemeClr val="tx1">
                  <a:lumMod val="65000"/>
                  <a:lumOff val="35000"/>
                </a:schemeClr>
              </a:solidFill>
              <a:ea typeface="微软雅黑" pitchFamily="34" charset="-122"/>
            </a:endParaRPr>
          </a:p>
        </p:txBody>
      </p:sp>
      <p:cxnSp>
        <p:nvCxnSpPr>
          <p:cNvPr id="9" name="直接连接符 8"/>
          <p:cNvCxnSpPr/>
          <p:nvPr/>
        </p:nvCxnSpPr>
        <p:spPr>
          <a:xfrm>
            <a:off x="1191771" y="2078947"/>
            <a:ext cx="278219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4744116" y="2078947"/>
            <a:ext cx="276003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1191771" y="3845526"/>
            <a:ext cx="278219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4744116" y="3845526"/>
            <a:ext cx="276003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3" name="TextBox 498"/>
          <p:cNvSpPr txBox="1"/>
          <p:nvPr/>
        </p:nvSpPr>
        <p:spPr>
          <a:xfrm>
            <a:off x="2606938" y="1619667"/>
            <a:ext cx="1454244" cy="346249"/>
          </a:xfrm>
          <a:prstGeom prst="rect">
            <a:avLst/>
          </a:prstGeom>
          <a:noFill/>
        </p:spPr>
        <p:txBody>
          <a:bodyPr wrap="none" rtlCol="0" anchor="ctr">
            <a:spAutoFit/>
          </a:bodyPr>
          <a:lstStyle/>
          <a:p>
            <a:pPr lvl="0" algn="r"/>
            <a:r>
              <a:rPr lang="zh-CN" altLang="en-US" sz="1650" b="1" dirty="0">
                <a:solidFill>
                  <a:schemeClr val="tx1">
                    <a:lumMod val="65000"/>
                    <a:lumOff val="35000"/>
                  </a:schemeClr>
                </a:solidFill>
                <a:latin typeface="微软雅黑" pitchFamily="34" charset="-122"/>
                <a:ea typeface="微软雅黑" pitchFamily="34" charset="-122"/>
                <a:cs typeface="UKIJ Qolyazma" pitchFamily="18" charset="0"/>
              </a:rPr>
              <a:t>点击添加内容</a:t>
            </a:r>
            <a:endParaRPr lang="zh-CN" altLang="en-US" sz="1650" b="1" dirty="0">
              <a:solidFill>
                <a:schemeClr val="tx1">
                  <a:lumMod val="65000"/>
                  <a:lumOff val="35000"/>
                </a:schemeClr>
              </a:solidFill>
              <a:latin typeface="微软雅黑" pitchFamily="34" charset="-122"/>
              <a:ea typeface="微软雅黑" pitchFamily="34" charset="-122"/>
              <a:cs typeface="UKIJ Qolyazma" pitchFamily="18" charset="0"/>
            </a:endParaRPr>
          </a:p>
        </p:txBody>
      </p:sp>
      <p:sp>
        <p:nvSpPr>
          <p:cNvPr id="14" name="TextBox 499"/>
          <p:cNvSpPr txBox="1"/>
          <p:nvPr/>
        </p:nvSpPr>
        <p:spPr>
          <a:xfrm>
            <a:off x="6137381" y="1619667"/>
            <a:ext cx="1454244" cy="346249"/>
          </a:xfrm>
          <a:prstGeom prst="rect">
            <a:avLst/>
          </a:prstGeom>
          <a:noFill/>
        </p:spPr>
        <p:txBody>
          <a:bodyPr wrap="none" rtlCol="0" anchor="ctr">
            <a:spAutoFit/>
          </a:bodyPr>
          <a:lstStyle/>
          <a:p>
            <a:pPr lvl="0" algn="r"/>
            <a:r>
              <a:rPr lang="zh-CN" altLang="en-US" sz="1650" b="1" dirty="0">
                <a:solidFill>
                  <a:schemeClr val="tx1">
                    <a:lumMod val="65000"/>
                    <a:lumOff val="35000"/>
                  </a:schemeClr>
                </a:solidFill>
                <a:latin typeface="微软雅黑" pitchFamily="34" charset="-122"/>
                <a:ea typeface="微软雅黑" pitchFamily="34" charset="-122"/>
                <a:cs typeface="UKIJ Qolyazma" pitchFamily="18" charset="0"/>
              </a:rPr>
              <a:t>点击添加内容</a:t>
            </a:r>
            <a:endParaRPr lang="zh-CN" altLang="en-US" sz="1650" b="1" dirty="0">
              <a:solidFill>
                <a:schemeClr val="tx1">
                  <a:lumMod val="65000"/>
                  <a:lumOff val="35000"/>
                </a:schemeClr>
              </a:solidFill>
              <a:latin typeface="微软雅黑" pitchFamily="34" charset="-122"/>
              <a:ea typeface="微软雅黑" pitchFamily="34" charset="-122"/>
              <a:cs typeface="UKIJ Qolyazma" pitchFamily="18" charset="0"/>
            </a:endParaRPr>
          </a:p>
        </p:txBody>
      </p:sp>
      <p:sp>
        <p:nvSpPr>
          <p:cNvPr id="15" name="TextBox 500"/>
          <p:cNvSpPr txBox="1"/>
          <p:nvPr/>
        </p:nvSpPr>
        <p:spPr>
          <a:xfrm>
            <a:off x="2606938" y="3363404"/>
            <a:ext cx="1454244" cy="346249"/>
          </a:xfrm>
          <a:prstGeom prst="rect">
            <a:avLst/>
          </a:prstGeom>
          <a:noFill/>
        </p:spPr>
        <p:txBody>
          <a:bodyPr wrap="none" rtlCol="0" anchor="ctr">
            <a:spAutoFit/>
          </a:bodyPr>
          <a:lstStyle/>
          <a:p>
            <a:pPr lvl="0" algn="r"/>
            <a:r>
              <a:rPr lang="zh-CN" altLang="en-US" sz="1650" b="1" dirty="0">
                <a:solidFill>
                  <a:schemeClr val="tx1">
                    <a:lumMod val="65000"/>
                    <a:lumOff val="35000"/>
                  </a:schemeClr>
                </a:solidFill>
                <a:latin typeface="微软雅黑" pitchFamily="34" charset="-122"/>
                <a:ea typeface="微软雅黑" pitchFamily="34" charset="-122"/>
                <a:cs typeface="UKIJ Qolyazma" pitchFamily="18" charset="0"/>
              </a:rPr>
              <a:t>点击添加内容</a:t>
            </a:r>
            <a:endParaRPr lang="zh-CN" altLang="en-US" sz="1650" b="1" dirty="0">
              <a:solidFill>
                <a:schemeClr val="tx1">
                  <a:lumMod val="65000"/>
                  <a:lumOff val="35000"/>
                </a:schemeClr>
              </a:solidFill>
              <a:latin typeface="微软雅黑" pitchFamily="34" charset="-122"/>
              <a:ea typeface="微软雅黑" pitchFamily="34" charset="-122"/>
              <a:cs typeface="UKIJ Qolyazma" pitchFamily="18" charset="0"/>
            </a:endParaRPr>
          </a:p>
        </p:txBody>
      </p:sp>
      <p:sp>
        <p:nvSpPr>
          <p:cNvPr id="16" name="TextBox 501"/>
          <p:cNvSpPr txBox="1"/>
          <p:nvPr/>
        </p:nvSpPr>
        <p:spPr>
          <a:xfrm>
            <a:off x="6137381" y="3363404"/>
            <a:ext cx="1454244" cy="346249"/>
          </a:xfrm>
          <a:prstGeom prst="rect">
            <a:avLst/>
          </a:prstGeom>
          <a:noFill/>
        </p:spPr>
        <p:txBody>
          <a:bodyPr wrap="none" rtlCol="0" anchor="ctr">
            <a:spAutoFit/>
          </a:bodyPr>
          <a:lstStyle/>
          <a:p>
            <a:pPr lvl="0" algn="r"/>
            <a:r>
              <a:rPr lang="zh-CN" altLang="en-US" sz="1650" b="1" dirty="0">
                <a:solidFill>
                  <a:schemeClr val="tx1">
                    <a:lumMod val="65000"/>
                    <a:lumOff val="35000"/>
                  </a:schemeClr>
                </a:solidFill>
                <a:latin typeface="微软雅黑" pitchFamily="34" charset="-122"/>
                <a:ea typeface="微软雅黑" pitchFamily="34" charset="-122"/>
                <a:cs typeface="UKIJ Qolyazma" pitchFamily="18" charset="0"/>
              </a:rPr>
              <a:t>点击添加内容</a:t>
            </a:r>
            <a:endParaRPr lang="zh-CN" altLang="en-US" sz="1650" b="1" dirty="0">
              <a:solidFill>
                <a:schemeClr val="tx1">
                  <a:lumMod val="65000"/>
                  <a:lumOff val="35000"/>
                </a:schemeClr>
              </a:solidFill>
              <a:latin typeface="微软雅黑" pitchFamily="34" charset="-122"/>
              <a:ea typeface="微软雅黑" pitchFamily="34" charset="-122"/>
              <a:cs typeface="UKIJ Qolyazma" pitchFamily="18" charset="0"/>
            </a:endParaRPr>
          </a:p>
        </p:txBody>
      </p:sp>
      <p:sp>
        <p:nvSpPr>
          <p:cNvPr id="17" name="TextBox 503"/>
          <p:cNvSpPr txBox="1"/>
          <p:nvPr/>
        </p:nvSpPr>
        <p:spPr>
          <a:xfrm>
            <a:off x="1097854" y="2146484"/>
            <a:ext cx="3046199" cy="722505"/>
          </a:xfrm>
          <a:prstGeom prst="rect">
            <a:avLst/>
          </a:prstGeom>
          <a:noFill/>
        </p:spPr>
        <p:txBody>
          <a:bodyPr wrap="square" rtlCol="0">
            <a:spAutoFit/>
          </a:bodyPr>
          <a:lstStyle/>
          <a:p>
            <a:pPr>
              <a:lnSpc>
                <a:spcPct val="130000"/>
              </a:lnSpc>
            </a:pPr>
            <a:r>
              <a:rPr lang="zh-CN" altLang="en-US" sz="1050" dirty="0">
                <a:solidFill>
                  <a:schemeClr val="tx1">
                    <a:lumMod val="65000"/>
                    <a:lumOff val="35000"/>
                  </a:schemeClr>
                </a:solidFill>
                <a:latin typeface="微软雅黑" pitchFamily="34" charset="-122"/>
                <a:ea typeface="微软雅黑" pitchFamily="34" charset="-122"/>
              </a:rPr>
              <a:t>您的内容打在这里，或者通过复制您的文本后，在此框中选择粘贴，并选择只保留文字</a:t>
            </a:r>
            <a:r>
              <a:rPr lang="zh-CN" altLang="en-US" sz="1050" dirty="0">
                <a:solidFill>
                  <a:schemeClr val="tx1">
                    <a:lumMod val="65000"/>
                    <a:lumOff val="35000"/>
                  </a:schemeClr>
                </a:solidFill>
                <a:latin typeface="微软雅黑" pitchFamily="34" charset="-122"/>
                <a:ea typeface="微软雅黑" pitchFamily="34" charset="-122"/>
                <a:sym typeface="微软雅黑" pitchFamily="34" charset="-122"/>
              </a:rPr>
              <a:t>，在此录入上述图表的描述说明。</a:t>
            </a:r>
            <a:endParaRPr lang="zh-CN" altLang="en-US" sz="1050" dirty="0">
              <a:solidFill>
                <a:schemeClr val="tx1">
                  <a:lumMod val="65000"/>
                  <a:lumOff val="35000"/>
                </a:schemeClr>
              </a:solidFill>
              <a:latin typeface="微软雅黑" pitchFamily="34" charset="-122"/>
              <a:ea typeface="微软雅黑" pitchFamily="34" charset="-122"/>
            </a:endParaRPr>
          </a:p>
        </p:txBody>
      </p:sp>
      <p:sp>
        <p:nvSpPr>
          <p:cNvPr id="18" name="TextBox 504"/>
          <p:cNvSpPr txBox="1"/>
          <p:nvPr/>
        </p:nvSpPr>
        <p:spPr>
          <a:xfrm>
            <a:off x="4667919" y="2146484"/>
            <a:ext cx="3046199" cy="722505"/>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itchFamily="34" charset="-122"/>
                <a:ea typeface="微软雅黑" pitchFamily="34" charset="-122"/>
              </a:defRPr>
            </a:lvl1pPr>
          </a:lstStyle>
          <a:p>
            <a:r>
              <a:rPr lang="zh-CN" altLang="en-US" sz="1050" dirty="0">
                <a:solidFill>
                  <a:schemeClr val="tx1">
                    <a:lumMod val="65000"/>
                    <a:lumOff val="35000"/>
                  </a:schemeClr>
                </a:solidFill>
              </a:rPr>
              <a:t>您的内容打在这里，或者通过复制您的文本后，在此框中选择粘贴，并选择只保留文字</a:t>
            </a:r>
            <a:r>
              <a:rPr lang="zh-CN" altLang="en-US" sz="1050" dirty="0">
                <a:solidFill>
                  <a:schemeClr val="tx1">
                    <a:lumMod val="65000"/>
                    <a:lumOff val="35000"/>
                  </a:schemeClr>
                </a:solidFill>
                <a:sym typeface="微软雅黑" pitchFamily="34" charset="-122"/>
              </a:rPr>
              <a:t>，在此录入上述图表的描述说明。</a:t>
            </a:r>
            <a:endParaRPr lang="zh-CN" altLang="en-US" sz="1050" dirty="0">
              <a:solidFill>
                <a:schemeClr val="tx1">
                  <a:lumMod val="65000"/>
                  <a:lumOff val="35000"/>
                </a:schemeClr>
              </a:solidFill>
            </a:endParaRPr>
          </a:p>
        </p:txBody>
      </p:sp>
      <p:sp>
        <p:nvSpPr>
          <p:cNvPr id="19" name="TextBox 505"/>
          <p:cNvSpPr txBox="1"/>
          <p:nvPr/>
        </p:nvSpPr>
        <p:spPr>
          <a:xfrm>
            <a:off x="1097854" y="3920882"/>
            <a:ext cx="3046199" cy="722505"/>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itchFamily="34" charset="-122"/>
                <a:ea typeface="微软雅黑" pitchFamily="34" charset="-122"/>
              </a:defRPr>
            </a:lvl1pPr>
          </a:lstStyle>
          <a:p>
            <a:r>
              <a:rPr lang="zh-CN" altLang="en-US" sz="1050" dirty="0">
                <a:solidFill>
                  <a:schemeClr val="tx1">
                    <a:lumMod val="65000"/>
                    <a:lumOff val="35000"/>
                  </a:schemeClr>
                </a:solidFill>
              </a:rPr>
              <a:t>您的内容打在这里，或者通过复制您的文本后，在此框中选择粘贴，并选择只保留文字</a:t>
            </a:r>
            <a:r>
              <a:rPr lang="zh-CN" altLang="en-US" sz="1050" dirty="0">
                <a:solidFill>
                  <a:schemeClr val="tx1">
                    <a:lumMod val="65000"/>
                    <a:lumOff val="35000"/>
                  </a:schemeClr>
                </a:solidFill>
                <a:sym typeface="微软雅黑" pitchFamily="34" charset="-122"/>
              </a:rPr>
              <a:t>，在此录入上述图表的描述说明。</a:t>
            </a:r>
            <a:endParaRPr lang="zh-CN" altLang="en-US" sz="1050" dirty="0">
              <a:solidFill>
                <a:schemeClr val="tx1">
                  <a:lumMod val="65000"/>
                  <a:lumOff val="35000"/>
                </a:schemeClr>
              </a:solidFill>
            </a:endParaRPr>
          </a:p>
        </p:txBody>
      </p:sp>
      <p:sp>
        <p:nvSpPr>
          <p:cNvPr id="20" name="TextBox 506"/>
          <p:cNvSpPr txBox="1"/>
          <p:nvPr/>
        </p:nvSpPr>
        <p:spPr>
          <a:xfrm>
            <a:off x="4667919" y="3920882"/>
            <a:ext cx="3046199" cy="722505"/>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itchFamily="34" charset="-122"/>
                <a:ea typeface="微软雅黑" pitchFamily="34" charset="-122"/>
              </a:defRPr>
            </a:lvl1pPr>
          </a:lstStyle>
          <a:p>
            <a:r>
              <a:rPr lang="zh-CN" altLang="en-US" sz="1050" dirty="0">
                <a:solidFill>
                  <a:schemeClr val="tx1">
                    <a:lumMod val="65000"/>
                    <a:lumOff val="35000"/>
                  </a:schemeClr>
                </a:solidFill>
              </a:rPr>
              <a:t>您的内容打在这里，或者通过复制您的文本后，在此框中选择粘贴，并选择只保留文字</a:t>
            </a:r>
            <a:r>
              <a:rPr lang="zh-CN" altLang="en-US" sz="1050" dirty="0">
                <a:solidFill>
                  <a:schemeClr val="tx1">
                    <a:lumMod val="65000"/>
                    <a:lumOff val="35000"/>
                  </a:schemeClr>
                </a:solidFill>
                <a:sym typeface="微软雅黑" pitchFamily="34" charset="-122"/>
              </a:rPr>
              <a:t>，在此录入上述图表的描述说明。</a:t>
            </a:r>
            <a:endParaRPr lang="zh-CN" altLang="en-US" sz="1050" dirty="0">
              <a:solidFill>
                <a:schemeClr val="tx1">
                  <a:lumMod val="65000"/>
                  <a:lumOff val="35000"/>
                </a:schemeClr>
              </a:solidFill>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peelOff"/>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 presetClass="entr" presetSubtype="2"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750" fill="hold"/>
                                        <p:tgtEl>
                                          <p:spTgt spid="6"/>
                                        </p:tgtEl>
                                        <p:attrNameLst>
                                          <p:attrName>ppt_x</p:attrName>
                                        </p:attrNameLst>
                                      </p:cBhvr>
                                      <p:tavLst>
                                        <p:tav tm="0">
                                          <p:val>
                                            <p:strVal val="1+#ppt_w/2"/>
                                          </p:val>
                                        </p:tav>
                                        <p:tav tm="100000">
                                          <p:val>
                                            <p:strVal val="#ppt_x"/>
                                          </p:val>
                                        </p:tav>
                                      </p:tavLst>
                                    </p:anim>
                                    <p:anim calcmode="lin" valueType="num">
                                      <p:cBhvr additive="base">
                                        <p:cTn id="21" dur="750" fill="hold"/>
                                        <p:tgtEl>
                                          <p:spTgt spid="6"/>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25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1+#ppt_w/2"/>
                                          </p:val>
                                        </p:tav>
                                        <p:tav tm="100000">
                                          <p:val>
                                            <p:strVal val="#ppt_x"/>
                                          </p:val>
                                        </p:tav>
                                      </p:tavLst>
                                    </p:anim>
                                    <p:anim calcmode="lin" valueType="num">
                                      <p:cBhvr additive="base">
                                        <p:cTn id="25" dur="500" fill="hold"/>
                                        <p:tgtEl>
                                          <p:spTgt spid="8"/>
                                        </p:tgtEl>
                                        <p:attrNameLst>
                                          <p:attrName>ppt_y</p:attrName>
                                        </p:attrNameLst>
                                      </p:cBhvr>
                                      <p:tavLst>
                                        <p:tav tm="0">
                                          <p:val>
                                            <p:strVal val="#ppt_y"/>
                                          </p:val>
                                        </p:tav>
                                        <p:tav tm="100000">
                                          <p:val>
                                            <p:strVal val="#ppt_y"/>
                                          </p:val>
                                        </p:tav>
                                      </p:tavLst>
                                    </p:anim>
                                  </p:childTnLst>
                                </p:cTn>
                              </p:par>
                              <p:par>
                                <p:cTn id="26" presetID="2" presetClass="entr" presetSubtype="2"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750" fill="hold"/>
                                        <p:tgtEl>
                                          <p:spTgt spid="7"/>
                                        </p:tgtEl>
                                        <p:attrNameLst>
                                          <p:attrName>ppt_x</p:attrName>
                                        </p:attrNameLst>
                                      </p:cBhvr>
                                      <p:tavLst>
                                        <p:tav tm="0">
                                          <p:val>
                                            <p:strVal val="1+#ppt_w/2"/>
                                          </p:val>
                                        </p:tav>
                                        <p:tav tm="100000">
                                          <p:val>
                                            <p:strVal val="#ppt_x"/>
                                          </p:val>
                                        </p:tav>
                                      </p:tavLst>
                                    </p:anim>
                                    <p:anim calcmode="lin" valueType="num">
                                      <p:cBhvr additive="base">
                                        <p:cTn id="29" dur="750" fill="hold"/>
                                        <p:tgtEl>
                                          <p:spTgt spid="7"/>
                                        </p:tgtEl>
                                        <p:attrNameLst>
                                          <p:attrName>ppt_y</p:attrName>
                                        </p:attrNameLst>
                                      </p:cBhvr>
                                      <p:tavLst>
                                        <p:tav tm="0">
                                          <p:val>
                                            <p:strVal val="#ppt_y"/>
                                          </p:val>
                                        </p:tav>
                                        <p:tav tm="100000">
                                          <p:val>
                                            <p:strVal val="#ppt_y"/>
                                          </p:val>
                                        </p:tav>
                                      </p:tavLst>
                                    </p:anim>
                                  </p:childTnLst>
                                </p:cTn>
                              </p:par>
                              <p:par>
                                <p:cTn id="30" presetID="2" presetClass="entr" presetSubtype="2" fill="hold" grpId="0" nodeType="withEffect">
                                  <p:stCondLst>
                                    <p:cond delay="250"/>
                                  </p:stCondLst>
                                  <p:childTnLst>
                                    <p:set>
                                      <p:cBhvr>
                                        <p:cTn id="31" dur="1" fill="hold">
                                          <p:stCondLst>
                                            <p:cond delay="0"/>
                                          </p:stCondLst>
                                        </p:cTn>
                                        <p:tgtEl>
                                          <p:spTgt spid="5"/>
                                        </p:tgtEl>
                                        <p:attrNameLst>
                                          <p:attrName>style.visibility</p:attrName>
                                        </p:attrNameLst>
                                      </p:cBhvr>
                                      <p:to>
                                        <p:strVal val="visible"/>
                                      </p:to>
                                    </p:set>
                                    <p:anim calcmode="lin" valueType="num">
                                      <p:cBhvr additive="base">
                                        <p:cTn id="32" dur="500" fill="hold"/>
                                        <p:tgtEl>
                                          <p:spTgt spid="5"/>
                                        </p:tgtEl>
                                        <p:attrNameLst>
                                          <p:attrName>ppt_x</p:attrName>
                                        </p:attrNameLst>
                                      </p:cBhvr>
                                      <p:tavLst>
                                        <p:tav tm="0">
                                          <p:val>
                                            <p:strVal val="1+#ppt_w/2"/>
                                          </p:val>
                                        </p:tav>
                                        <p:tav tm="100000">
                                          <p:val>
                                            <p:strVal val="#ppt_x"/>
                                          </p:val>
                                        </p:tav>
                                      </p:tavLst>
                                    </p:anim>
                                    <p:anim calcmode="lin" valueType="num">
                                      <p:cBhvr additive="base">
                                        <p:cTn id="33" dur="500" fill="hold"/>
                                        <p:tgtEl>
                                          <p:spTgt spid="5"/>
                                        </p:tgtEl>
                                        <p:attrNameLst>
                                          <p:attrName>ppt_y</p:attrName>
                                        </p:attrNameLst>
                                      </p:cBhvr>
                                      <p:tavLst>
                                        <p:tav tm="0">
                                          <p:val>
                                            <p:strVal val="#ppt_y"/>
                                          </p:val>
                                        </p:tav>
                                        <p:tav tm="100000">
                                          <p:val>
                                            <p:strVal val="#ppt_y"/>
                                          </p:val>
                                        </p:tav>
                                      </p:tavLst>
                                    </p:anim>
                                  </p:childTnLst>
                                </p:cTn>
                              </p:par>
                            </p:childTnLst>
                          </p:cTn>
                        </p:par>
                        <p:par>
                          <p:cTn id="34" fill="hold">
                            <p:stCondLst>
                              <p:cond delay="1500"/>
                            </p:stCondLst>
                            <p:childTnLst>
                              <p:par>
                                <p:cTn id="35" presetID="22" presetClass="entr" presetSubtype="8" fill="hold" nodeType="after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left)">
                                      <p:cBhvr>
                                        <p:cTn id="37" dur="500"/>
                                        <p:tgtEl>
                                          <p:spTgt spid="9"/>
                                        </p:tgtEl>
                                      </p:cBhvr>
                                    </p:animEffect>
                                  </p:childTnLst>
                                </p:cTn>
                              </p:par>
                              <p:par>
                                <p:cTn id="38" presetID="22" presetClass="entr" presetSubtype="8" fill="hold" nodeType="with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wipe(left)">
                                      <p:cBhvr>
                                        <p:cTn id="40" dur="500"/>
                                        <p:tgtEl>
                                          <p:spTgt spid="10"/>
                                        </p:tgtEl>
                                      </p:cBhvr>
                                    </p:animEffect>
                                  </p:childTnLst>
                                </p:cTn>
                              </p:par>
                              <p:par>
                                <p:cTn id="41" presetID="22" presetClass="entr" presetSubtype="8" fill="hold" nodeType="with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left)">
                                      <p:cBhvr>
                                        <p:cTn id="43" dur="500"/>
                                        <p:tgtEl>
                                          <p:spTgt spid="11"/>
                                        </p:tgtEl>
                                      </p:cBhvr>
                                    </p:animEffect>
                                  </p:childTnLst>
                                </p:cTn>
                              </p:par>
                              <p:par>
                                <p:cTn id="44" presetID="22" presetClass="entr" presetSubtype="8" fill="hold"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wipe(left)">
                                      <p:cBhvr>
                                        <p:cTn id="46" dur="500"/>
                                        <p:tgtEl>
                                          <p:spTgt spid="12"/>
                                        </p:tgtEl>
                                      </p:cBhvr>
                                    </p:animEffect>
                                  </p:childTnLst>
                                </p:cTn>
                              </p:par>
                            </p:childTnLst>
                          </p:cTn>
                        </p:par>
                        <p:par>
                          <p:cTn id="47" fill="hold">
                            <p:stCondLst>
                              <p:cond delay="2000"/>
                            </p:stCondLst>
                            <p:childTnLst>
                              <p:par>
                                <p:cTn id="48" presetID="12" presetClass="entr" presetSubtype="4" fill="hold" grpId="0" nodeType="afterEffect">
                                  <p:stCondLst>
                                    <p:cond delay="0"/>
                                  </p:stCondLst>
                                  <p:iterate type="lt">
                                    <p:tmPct val="50000"/>
                                  </p:iterate>
                                  <p:childTnLst>
                                    <p:set>
                                      <p:cBhvr>
                                        <p:cTn id="49" dur="1" fill="hold">
                                          <p:stCondLst>
                                            <p:cond delay="0"/>
                                          </p:stCondLst>
                                        </p:cTn>
                                        <p:tgtEl>
                                          <p:spTgt spid="13"/>
                                        </p:tgtEl>
                                        <p:attrNameLst>
                                          <p:attrName>style.visibility</p:attrName>
                                        </p:attrNameLst>
                                      </p:cBhvr>
                                      <p:to>
                                        <p:strVal val="visible"/>
                                      </p:to>
                                    </p:set>
                                    <p:anim calcmode="lin" valueType="num">
                                      <p:cBhvr additive="base">
                                        <p:cTn id="50" dur="300"/>
                                        <p:tgtEl>
                                          <p:spTgt spid="13"/>
                                        </p:tgtEl>
                                        <p:attrNameLst>
                                          <p:attrName>ppt_y</p:attrName>
                                        </p:attrNameLst>
                                      </p:cBhvr>
                                      <p:tavLst>
                                        <p:tav tm="0">
                                          <p:val>
                                            <p:strVal val="#ppt_y+#ppt_h*1.125000"/>
                                          </p:val>
                                        </p:tav>
                                        <p:tav tm="100000">
                                          <p:val>
                                            <p:strVal val="#ppt_y"/>
                                          </p:val>
                                        </p:tav>
                                      </p:tavLst>
                                    </p:anim>
                                    <p:animEffect transition="in" filter="wipe(up)">
                                      <p:cBhvr>
                                        <p:cTn id="51" dur="300"/>
                                        <p:tgtEl>
                                          <p:spTgt spid="13"/>
                                        </p:tgtEl>
                                      </p:cBhvr>
                                    </p:animEffect>
                                  </p:childTnLst>
                                </p:cTn>
                              </p:par>
                              <p:par>
                                <p:cTn id="52" presetID="12" presetClass="entr" presetSubtype="4" fill="hold" grpId="0" nodeType="withEffect">
                                  <p:stCondLst>
                                    <p:cond delay="0"/>
                                  </p:stCondLst>
                                  <p:iterate type="lt">
                                    <p:tmPct val="50000"/>
                                  </p:iterate>
                                  <p:childTnLst>
                                    <p:set>
                                      <p:cBhvr>
                                        <p:cTn id="53" dur="1" fill="hold">
                                          <p:stCondLst>
                                            <p:cond delay="0"/>
                                          </p:stCondLst>
                                        </p:cTn>
                                        <p:tgtEl>
                                          <p:spTgt spid="14"/>
                                        </p:tgtEl>
                                        <p:attrNameLst>
                                          <p:attrName>style.visibility</p:attrName>
                                        </p:attrNameLst>
                                      </p:cBhvr>
                                      <p:to>
                                        <p:strVal val="visible"/>
                                      </p:to>
                                    </p:set>
                                    <p:anim calcmode="lin" valueType="num">
                                      <p:cBhvr additive="base">
                                        <p:cTn id="54" dur="300"/>
                                        <p:tgtEl>
                                          <p:spTgt spid="14"/>
                                        </p:tgtEl>
                                        <p:attrNameLst>
                                          <p:attrName>ppt_y</p:attrName>
                                        </p:attrNameLst>
                                      </p:cBhvr>
                                      <p:tavLst>
                                        <p:tav tm="0">
                                          <p:val>
                                            <p:strVal val="#ppt_y+#ppt_h*1.125000"/>
                                          </p:val>
                                        </p:tav>
                                        <p:tav tm="100000">
                                          <p:val>
                                            <p:strVal val="#ppt_y"/>
                                          </p:val>
                                        </p:tav>
                                      </p:tavLst>
                                    </p:anim>
                                    <p:animEffect transition="in" filter="wipe(up)">
                                      <p:cBhvr>
                                        <p:cTn id="55" dur="300"/>
                                        <p:tgtEl>
                                          <p:spTgt spid="14"/>
                                        </p:tgtEl>
                                      </p:cBhvr>
                                    </p:animEffect>
                                  </p:childTnLst>
                                </p:cTn>
                              </p:par>
                              <p:par>
                                <p:cTn id="56" presetID="12" presetClass="entr" presetSubtype="4" fill="hold" grpId="0" nodeType="withEffect">
                                  <p:stCondLst>
                                    <p:cond delay="0"/>
                                  </p:stCondLst>
                                  <p:iterate type="lt">
                                    <p:tmPct val="50000"/>
                                  </p:iterate>
                                  <p:childTnLst>
                                    <p:set>
                                      <p:cBhvr>
                                        <p:cTn id="57" dur="1" fill="hold">
                                          <p:stCondLst>
                                            <p:cond delay="0"/>
                                          </p:stCondLst>
                                        </p:cTn>
                                        <p:tgtEl>
                                          <p:spTgt spid="15"/>
                                        </p:tgtEl>
                                        <p:attrNameLst>
                                          <p:attrName>style.visibility</p:attrName>
                                        </p:attrNameLst>
                                      </p:cBhvr>
                                      <p:to>
                                        <p:strVal val="visible"/>
                                      </p:to>
                                    </p:set>
                                    <p:anim calcmode="lin" valueType="num">
                                      <p:cBhvr additive="base">
                                        <p:cTn id="58" dur="300"/>
                                        <p:tgtEl>
                                          <p:spTgt spid="15"/>
                                        </p:tgtEl>
                                        <p:attrNameLst>
                                          <p:attrName>ppt_y</p:attrName>
                                        </p:attrNameLst>
                                      </p:cBhvr>
                                      <p:tavLst>
                                        <p:tav tm="0">
                                          <p:val>
                                            <p:strVal val="#ppt_y+#ppt_h*1.125000"/>
                                          </p:val>
                                        </p:tav>
                                        <p:tav tm="100000">
                                          <p:val>
                                            <p:strVal val="#ppt_y"/>
                                          </p:val>
                                        </p:tav>
                                      </p:tavLst>
                                    </p:anim>
                                    <p:animEffect transition="in" filter="wipe(up)">
                                      <p:cBhvr>
                                        <p:cTn id="59" dur="300"/>
                                        <p:tgtEl>
                                          <p:spTgt spid="15"/>
                                        </p:tgtEl>
                                      </p:cBhvr>
                                    </p:animEffect>
                                  </p:childTnLst>
                                </p:cTn>
                              </p:par>
                              <p:par>
                                <p:cTn id="60" presetID="12" presetClass="entr" presetSubtype="4" fill="hold" grpId="0" nodeType="withEffect">
                                  <p:stCondLst>
                                    <p:cond delay="0"/>
                                  </p:stCondLst>
                                  <p:iterate type="lt">
                                    <p:tmPct val="50000"/>
                                  </p:iterate>
                                  <p:childTnLst>
                                    <p:set>
                                      <p:cBhvr>
                                        <p:cTn id="61" dur="1" fill="hold">
                                          <p:stCondLst>
                                            <p:cond delay="0"/>
                                          </p:stCondLst>
                                        </p:cTn>
                                        <p:tgtEl>
                                          <p:spTgt spid="16"/>
                                        </p:tgtEl>
                                        <p:attrNameLst>
                                          <p:attrName>style.visibility</p:attrName>
                                        </p:attrNameLst>
                                      </p:cBhvr>
                                      <p:to>
                                        <p:strVal val="visible"/>
                                      </p:to>
                                    </p:set>
                                    <p:anim calcmode="lin" valueType="num">
                                      <p:cBhvr additive="base">
                                        <p:cTn id="62" dur="300"/>
                                        <p:tgtEl>
                                          <p:spTgt spid="16"/>
                                        </p:tgtEl>
                                        <p:attrNameLst>
                                          <p:attrName>ppt_y</p:attrName>
                                        </p:attrNameLst>
                                      </p:cBhvr>
                                      <p:tavLst>
                                        <p:tav tm="0">
                                          <p:val>
                                            <p:strVal val="#ppt_y+#ppt_h*1.125000"/>
                                          </p:val>
                                        </p:tav>
                                        <p:tav tm="100000">
                                          <p:val>
                                            <p:strVal val="#ppt_y"/>
                                          </p:val>
                                        </p:tav>
                                      </p:tavLst>
                                    </p:anim>
                                    <p:animEffect transition="in" filter="wipe(up)">
                                      <p:cBhvr>
                                        <p:cTn id="63" dur="300"/>
                                        <p:tgtEl>
                                          <p:spTgt spid="16"/>
                                        </p:tgtEl>
                                      </p:cBhvr>
                                    </p:animEffect>
                                  </p:childTnLst>
                                </p:cTn>
                              </p:par>
                              <p:par>
                                <p:cTn id="64" presetID="10" presetClass="entr" presetSubtype="0" fill="hold" grpId="0" nodeType="withEffect">
                                  <p:stCondLst>
                                    <p:cond delay="1000"/>
                                  </p:stCondLst>
                                  <p:iterate type="lt">
                                    <p:tmPct val="10000"/>
                                  </p:iterate>
                                  <p:childTnLst>
                                    <p:set>
                                      <p:cBhvr>
                                        <p:cTn id="65" dur="1" fill="hold">
                                          <p:stCondLst>
                                            <p:cond delay="0"/>
                                          </p:stCondLst>
                                        </p:cTn>
                                        <p:tgtEl>
                                          <p:spTgt spid="17"/>
                                        </p:tgtEl>
                                        <p:attrNameLst>
                                          <p:attrName>style.visibility</p:attrName>
                                        </p:attrNameLst>
                                      </p:cBhvr>
                                      <p:to>
                                        <p:strVal val="visible"/>
                                      </p:to>
                                    </p:set>
                                    <p:animEffect transition="in" filter="fade">
                                      <p:cBhvr>
                                        <p:cTn id="66" dur="100"/>
                                        <p:tgtEl>
                                          <p:spTgt spid="17"/>
                                        </p:tgtEl>
                                      </p:cBhvr>
                                    </p:animEffect>
                                  </p:childTnLst>
                                </p:cTn>
                              </p:par>
                              <p:par>
                                <p:cTn id="67" presetID="10" presetClass="entr" presetSubtype="0" fill="hold" grpId="0" nodeType="withEffect">
                                  <p:stCondLst>
                                    <p:cond delay="1000"/>
                                  </p:stCondLst>
                                  <p:iterate type="lt">
                                    <p:tmPct val="10000"/>
                                  </p:iterate>
                                  <p:childTnLst>
                                    <p:set>
                                      <p:cBhvr>
                                        <p:cTn id="68" dur="1" fill="hold">
                                          <p:stCondLst>
                                            <p:cond delay="0"/>
                                          </p:stCondLst>
                                        </p:cTn>
                                        <p:tgtEl>
                                          <p:spTgt spid="18"/>
                                        </p:tgtEl>
                                        <p:attrNameLst>
                                          <p:attrName>style.visibility</p:attrName>
                                        </p:attrNameLst>
                                      </p:cBhvr>
                                      <p:to>
                                        <p:strVal val="visible"/>
                                      </p:to>
                                    </p:set>
                                    <p:animEffect transition="in" filter="fade">
                                      <p:cBhvr>
                                        <p:cTn id="69" dur="100"/>
                                        <p:tgtEl>
                                          <p:spTgt spid="18"/>
                                        </p:tgtEl>
                                      </p:cBhvr>
                                    </p:animEffect>
                                  </p:childTnLst>
                                </p:cTn>
                              </p:par>
                              <p:par>
                                <p:cTn id="70" presetID="10" presetClass="entr" presetSubtype="0" fill="hold" grpId="0" nodeType="withEffect">
                                  <p:stCondLst>
                                    <p:cond delay="1000"/>
                                  </p:stCondLst>
                                  <p:iterate type="lt">
                                    <p:tmPct val="10000"/>
                                  </p:iterate>
                                  <p:childTnLst>
                                    <p:set>
                                      <p:cBhvr>
                                        <p:cTn id="71" dur="1" fill="hold">
                                          <p:stCondLst>
                                            <p:cond delay="0"/>
                                          </p:stCondLst>
                                        </p:cTn>
                                        <p:tgtEl>
                                          <p:spTgt spid="19"/>
                                        </p:tgtEl>
                                        <p:attrNameLst>
                                          <p:attrName>style.visibility</p:attrName>
                                        </p:attrNameLst>
                                      </p:cBhvr>
                                      <p:to>
                                        <p:strVal val="visible"/>
                                      </p:to>
                                    </p:set>
                                    <p:animEffect transition="in" filter="fade">
                                      <p:cBhvr>
                                        <p:cTn id="72" dur="100"/>
                                        <p:tgtEl>
                                          <p:spTgt spid="19"/>
                                        </p:tgtEl>
                                      </p:cBhvr>
                                    </p:animEffect>
                                  </p:childTnLst>
                                </p:cTn>
                              </p:par>
                              <p:par>
                                <p:cTn id="73" presetID="10" presetClass="entr" presetSubtype="0" fill="hold" grpId="0" nodeType="withEffect">
                                  <p:stCondLst>
                                    <p:cond delay="1000"/>
                                  </p:stCondLst>
                                  <p:iterate type="lt">
                                    <p:tmPct val="10000"/>
                                  </p:iterate>
                                  <p:childTnLst>
                                    <p:set>
                                      <p:cBhvr>
                                        <p:cTn id="74" dur="1" fill="hold">
                                          <p:stCondLst>
                                            <p:cond delay="0"/>
                                          </p:stCondLst>
                                        </p:cTn>
                                        <p:tgtEl>
                                          <p:spTgt spid="20"/>
                                        </p:tgtEl>
                                        <p:attrNameLst>
                                          <p:attrName>style.visibility</p:attrName>
                                        </p:attrNameLst>
                                      </p:cBhvr>
                                      <p:to>
                                        <p:strVal val="visible"/>
                                      </p:to>
                                    </p:set>
                                    <p:animEffect transition="in" filter="fade">
                                      <p:cBhvr>
                                        <p:cTn id="75" dur="1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animBg="1"/>
      <p:bldP spid="6" grpId="0" animBg="1"/>
      <p:bldP spid="7" grpId="0" animBg="1"/>
      <p:bldP spid="8" grpId="0" animBg="1"/>
      <p:bldP spid="13" grpId="0"/>
      <p:bldP spid="14" grpId="0"/>
      <p:bldP spid="15" grpId="0"/>
      <p:bldP spid="16" grpId="0"/>
      <p:bldP spid="17" grpId="0"/>
      <p:bldP spid="18" grpId="0"/>
      <p:bldP spid="19" grpId="0"/>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2"/>
          <p:cNvSpPr txBox="1">
            <a:spLocks noChangeArrowheads="1"/>
          </p:cNvSpPr>
          <p:nvPr/>
        </p:nvSpPr>
        <p:spPr bwMode="auto">
          <a:xfrm>
            <a:off x="3787170" y="290122"/>
            <a:ext cx="156966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zh-CN" altLang="en-US" b="1" dirty="0" smtClean="0">
                <a:solidFill>
                  <a:schemeClr val="bg1">
                    <a:lumMod val="50000"/>
                  </a:schemeClr>
                </a:solidFill>
              </a:rPr>
              <a:t>此处添加</a:t>
            </a:r>
            <a:r>
              <a:rPr lang="zh-CN" altLang="en-US" b="1" dirty="0" smtClean="0">
                <a:solidFill>
                  <a:schemeClr val="accent2"/>
                </a:solidFill>
              </a:rPr>
              <a:t>标题文本</a:t>
            </a:r>
            <a:endParaRPr lang="en-US" altLang="zh-CN" b="1" dirty="0">
              <a:solidFill>
                <a:schemeClr val="accent2"/>
              </a:solidFill>
            </a:endParaRPr>
          </a:p>
        </p:txBody>
      </p:sp>
      <p:sp>
        <p:nvSpPr>
          <p:cNvPr id="3" name="Text Box 43"/>
          <p:cNvSpPr txBox="1">
            <a:spLocks noChangeArrowheads="1"/>
          </p:cNvSpPr>
          <p:nvPr/>
        </p:nvSpPr>
        <p:spPr bwMode="auto">
          <a:xfrm>
            <a:off x="3666844" y="567934"/>
            <a:ext cx="180209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en-US" altLang="zh-CN" sz="800" dirty="0">
                <a:solidFill>
                  <a:schemeClr val="bg1">
                    <a:lumMod val="50000"/>
                  </a:schemeClr>
                </a:solidFill>
              </a:rPr>
              <a:t>This is a good space for a short subtitle</a:t>
            </a:r>
            <a:endParaRPr lang="en-US" altLang="zh-CN" sz="800" dirty="0">
              <a:solidFill>
                <a:schemeClr val="bg1">
                  <a:lumMod val="50000"/>
                </a:schemeClr>
              </a:solidFill>
            </a:endParaRPr>
          </a:p>
        </p:txBody>
      </p:sp>
      <p:cxnSp>
        <p:nvCxnSpPr>
          <p:cNvPr id="4" name="直接连接符 3"/>
          <p:cNvCxnSpPr/>
          <p:nvPr/>
        </p:nvCxnSpPr>
        <p:spPr>
          <a:xfrm>
            <a:off x="4226801" y="837031"/>
            <a:ext cx="69039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Freeform 8"/>
          <p:cNvSpPr>
            <a:spLocks noChangeArrowheads="1"/>
          </p:cNvSpPr>
          <p:nvPr/>
        </p:nvSpPr>
        <p:spPr bwMode="auto">
          <a:xfrm>
            <a:off x="2346690" y="1281190"/>
            <a:ext cx="1248316" cy="1422057"/>
          </a:xfrm>
          <a:custGeom>
            <a:avLst/>
            <a:gdLst>
              <a:gd name="T0" fmla="*/ 2147483647 w 2201"/>
              <a:gd name="T1" fmla="*/ 2147483647 h 2508"/>
              <a:gd name="T2" fmla="*/ 2147483647 w 2201"/>
              <a:gd name="T3" fmla="*/ 2147483647 h 2508"/>
              <a:gd name="T4" fmla="*/ 2147483647 w 2201"/>
              <a:gd name="T5" fmla="*/ 0 h 2508"/>
              <a:gd name="T6" fmla="*/ 0 w 2201"/>
              <a:gd name="T7" fmla="*/ 2147483647 h 2508"/>
              <a:gd name="T8" fmla="*/ 2147483647 w 2201"/>
              <a:gd name="T9" fmla="*/ 2147483647 h 2508"/>
              <a:gd name="T10" fmla="*/ 2147483647 w 2201"/>
              <a:gd name="T11" fmla="*/ 2147483647 h 2508"/>
              <a:gd name="T12" fmla="*/ 2147483647 w 2201"/>
              <a:gd name="T13" fmla="*/ 2147483647 h 2508"/>
              <a:gd name="T14" fmla="*/ 2147483647 w 2201"/>
              <a:gd name="T15" fmla="*/ 2147483647 h 2508"/>
              <a:gd name="T16" fmla="*/ 2147483647 w 2201"/>
              <a:gd name="T17" fmla="*/ 2147483647 h 25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01"/>
              <a:gd name="T28" fmla="*/ 0 h 2508"/>
              <a:gd name="T29" fmla="*/ 2201 w 2201"/>
              <a:gd name="T30" fmla="*/ 2508 h 250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01" h="2508">
                <a:moveTo>
                  <a:pt x="1374" y="2167"/>
                </a:moveTo>
                <a:cubicBezTo>
                  <a:pt x="1849" y="2045"/>
                  <a:pt x="2201" y="1614"/>
                  <a:pt x="2201" y="1100"/>
                </a:cubicBezTo>
                <a:cubicBezTo>
                  <a:pt x="2201" y="493"/>
                  <a:pt x="1708" y="0"/>
                  <a:pt x="1100" y="0"/>
                </a:cubicBezTo>
                <a:cubicBezTo>
                  <a:pt x="493" y="0"/>
                  <a:pt x="0" y="493"/>
                  <a:pt x="0" y="1100"/>
                </a:cubicBezTo>
                <a:cubicBezTo>
                  <a:pt x="0" y="1614"/>
                  <a:pt x="351" y="2045"/>
                  <a:pt x="826" y="2167"/>
                </a:cubicBezTo>
                <a:lnTo>
                  <a:pt x="954" y="2325"/>
                </a:lnTo>
                <a:lnTo>
                  <a:pt x="1100" y="2508"/>
                </a:lnTo>
                <a:lnTo>
                  <a:pt x="1247" y="2325"/>
                </a:lnTo>
                <a:lnTo>
                  <a:pt x="1374" y="2167"/>
                </a:lnTo>
                <a:close/>
              </a:path>
            </a:pathLst>
          </a:custGeom>
          <a:solidFill>
            <a:srgbClr val="5B9BD5"/>
          </a:solidFill>
          <a:ln w="10" cap="flat" cmpd="sng">
            <a:solidFill>
              <a:schemeClr val="bg2"/>
            </a:solidFill>
            <a:bevel/>
          </a:ln>
        </p:spPr>
        <p:txBody>
          <a:bodyPr/>
          <a:lstStyle/>
          <a:p>
            <a:endParaRPr lang="zh-CN" altLang="en-US" sz="1180"/>
          </a:p>
        </p:txBody>
      </p:sp>
      <p:sp>
        <p:nvSpPr>
          <p:cNvPr id="44" name="Oval 9"/>
          <p:cNvSpPr>
            <a:spLocks noChangeArrowheads="1"/>
          </p:cNvSpPr>
          <p:nvPr/>
        </p:nvSpPr>
        <p:spPr bwMode="auto">
          <a:xfrm>
            <a:off x="2420473" y="1354970"/>
            <a:ext cx="1100755" cy="1099565"/>
          </a:xfrm>
          <a:prstGeom prst="ellipse">
            <a:avLst/>
          </a:pr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45" name="Freeform 10"/>
          <p:cNvSpPr>
            <a:spLocks noChangeArrowheads="1"/>
          </p:cNvSpPr>
          <p:nvPr/>
        </p:nvSpPr>
        <p:spPr bwMode="auto">
          <a:xfrm>
            <a:off x="3894890" y="3051917"/>
            <a:ext cx="1247125" cy="1422057"/>
          </a:xfrm>
          <a:custGeom>
            <a:avLst/>
            <a:gdLst>
              <a:gd name="T0" fmla="*/ 2147483647 w 2201"/>
              <a:gd name="T1" fmla="*/ 2147483647 h 2508"/>
              <a:gd name="T2" fmla="*/ 2147483647 w 2201"/>
              <a:gd name="T3" fmla="*/ 2147483647 h 2508"/>
              <a:gd name="T4" fmla="*/ 2147483647 w 2201"/>
              <a:gd name="T5" fmla="*/ 2147483647 h 2508"/>
              <a:gd name="T6" fmla="*/ 0 w 2201"/>
              <a:gd name="T7" fmla="*/ 2147483647 h 2508"/>
              <a:gd name="T8" fmla="*/ 2147483647 w 2201"/>
              <a:gd name="T9" fmla="*/ 2147483647 h 2508"/>
              <a:gd name="T10" fmla="*/ 2147483647 w 2201"/>
              <a:gd name="T11" fmla="*/ 2147483647 h 2508"/>
              <a:gd name="T12" fmla="*/ 2147483647 w 2201"/>
              <a:gd name="T13" fmla="*/ 0 h 2508"/>
              <a:gd name="T14" fmla="*/ 2147483647 w 2201"/>
              <a:gd name="T15" fmla="*/ 2147483647 h 2508"/>
              <a:gd name="T16" fmla="*/ 2147483647 w 2201"/>
              <a:gd name="T17" fmla="*/ 2147483647 h 25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01"/>
              <a:gd name="T28" fmla="*/ 0 h 2508"/>
              <a:gd name="T29" fmla="*/ 2201 w 2201"/>
              <a:gd name="T30" fmla="*/ 2508 h 250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01" h="2508">
                <a:moveTo>
                  <a:pt x="1375" y="342"/>
                </a:moveTo>
                <a:cubicBezTo>
                  <a:pt x="1850" y="464"/>
                  <a:pt x="2201" y="895"/>
                  <a:pt x="2201" y="1408"/>
                </a:cubicBezTo>
                <a:cubicBezTo>
                  <a:pt x="2201" y="2015"/>
                  <a:pt x="1709" y="2508"/>
                  <a:pt x="1101" y="2508"/>
                </a:cubicBezTo>
                <a:cubicBezTo>
                  <a:pt x="493" y="2508"/>
                  <a:pt x="0" y="2015"/>
                  <a:pt x="0" y="1408"/>
                </a:cubicBezTo>
                <a:cubicBezTo>
                  <a:pt x="0" y="895"/>
                  <a:pt x="352" y="464"/>
                  <a:pt x="827" y="342"/>
                </a:cubicBezTo>
                <a:lnTo>
                  <a:pt x="954" y="183"/>
                </a:lnTo>
                <a:lnTo>
                  <a:pt x="1101" y="0"/>
                </a:lnTo>
                <a:lnTo>
                  <a:pt x="1248" y="183"/>
                </a:lnTo>
                <a:lnTo>
                  <a:pt x="1375" y="342"/>
                </a:lnTo>
                <a:close/>
              </a:path>
            </a:pathLst>
          </a:custGeom>
          <a:solidFill>
            <a:srgbClr val="ED7D31"/>
          </a:solidFill>
          <a:ln w="10" cap="flat" cmpd="sng">
            <a:solidFill>
              <a:schemeClr val="bg2"/>
            </a:solidFill>
            <a:bevel/>
          </a:ln>
        </p:spPr>
        <p:txBody>
          <a:bodyPr/>
          <a:lstStyle/>
          <a:p>
            <a:endParaRPr lang="zh-CN" altLang="en-US" sz="1180"/>
          </a:p>
        </p:txBody>
      </p:sp>
      <p:sp>
        <p:nvSpPr>
          <p:cNvPr id="46" name="Oval 11"/>
          <p:cNvSpPr>
            <a:spLocks noChangeArrowheads="1"/>
          </p:cNvSpPr>
          <p:nvPr/>
        </p:nvSpPr>
        <p:spPr bwMode="auto">
          <a:xfrm>
            <a:off x="3968670" y="3300629"/>
            <a:ext cx="1099565" cy="1099565"/>
          </a:xfrm>
          <a:prstGeom prst="ellipse">
            <a:avLst/>
          </a:pr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47" name="Freeform 12"/>
          <p:cNvSpPr>
            <a:spLocks noChangeArrowheads="1"/>
          </p:cNvSpPr>
          <p:nvPr/>
        </p:nvSpPr>
        <p:spPr bwMode="auto">
          <a:xfrm>
            <a:off x="6972243" y="3051917"/>
            <a:ext cx="1248315" cy="1422057"/>
          </a:xfrm>
          <a:custGeom>
            <a:avLst/>
            <a:gdLst>
              <a:gd name="T0" fmla="*/ 2147483647 w 2201"/>
              <a:gd name="T1" fmla="*/ 2147483647 h 2508"/>
              <a:gd name="T2" fmla="*/ 2147483647 w 2201"/>
              <a:gd name="T3" fmla="*/ 2147483647 h 2508"/>
              <a:gd name="T4" fmla="*/ 2147483647 w 2201"/>
              <a:gd name="T5" fmla="*/ 2147483647 h 2508"/>
              <a:gd name="T6" fmla="*/ 0 w 2201"/>
              <a:gd name="T7" fmla="*/ 2147483647 h 2508"/>
              <a:gd name="T8" fmla="*/ 2147483647 w 2201"/>
              <a:gd name="T9" fmla="*/ 2147483647 h 2508"/>
              <a:gd name="T10" fmla="*/ 2147483647 w 2201"/>
              <a:gd name="T11" fmla="*/ 2147483647 h 2508"/>
              <a:gd name="T12" fmla="*/ 2147483647 w 2201"/>
              <a:gd name="T13" fmla="*/ 0 h 2508"/>
              <a:gd name="T14" fmla="*/ 2147483647 w 2201"/>
              <a:gd name="T15" fmla="*/ 2147483647 h 2508"/>
              <a:gd name="T16" fmla="*/ 2147483647 w 2201"/>
              <a:gd name="T17" fmla="*/ 2147483647 h 25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01"/>
              <a:gd name="T28" fmla="*/ 0 h 2508"/>
              <a:gd name="T29" fmla="*/ 2201 w 2201"/>
              <a:gd name="T30" fmla="*/ 2508 h 250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01" h="2508">
                <a:moveTo>
                  <a:pt x="1375" y="342"/>
                </a:moveTo>
                <a:cubicBezTo>
                  <a:pt x="1850" y="464"/>
                  <a:pt x="2201" y="895"/>
                  <a:pt x="2201" y="1408"/>
                </a:cubicBezTo>
                <a:cubicBezTo>
                  <a:pt x="2201" y="2015"/>
                  <a:pt x="1709" y="2508"/>
                  <a:pt x="1101" y="2508"/>
                </a:cubicBezTo>
                <a:cubicBezTo>
                  <a:pt x="493" y="2508"/>
                  <a:pt x="0" y="2015"/>
                  <a:pt x="0" y="1408"/>
                </a:cubicBezTo>
                <a:cubicBezTo>
                  <a:pt x="0" y="895"/>
                  <a:pt x="352" y="464"/>
                  <a:pt x="827" y="342"/>
                </a:cubicBezTo>
                <a:lnTo>
                  <a:pt x="954" y="183"/>
                </a:lnTo>
                <a:lnTo>
                  <a:pt x="1101" y="0"/>
                </a:lnTo>
                <a:lnTo>
                  <a:pt x="1248" y="183"/>
                </a:lnTo>
                <a:lnTo>
                  <a:pt x="1375" y="342"/>
                </a:lnTo>
                <a:close/>
              </a:path>
            </a:pathLst>
          </a:custGeom>
          <a:solidFill>
            <a:srgbClr val="ED7D31"/>
          </a:solidFill>
          <a:ln w="10" cap="flat" cmpd="sng">
            <a:solidFill>
              <a:schemeClr val="bg2"/>
            </a:solidFill>
            <a:bevel/>
          </a:ln>
        </p:spPr>
        <p:txBody>
          <a:bodyPr/>
          <a:lstStyle/>
          <a:p>
            <a:endParaRPr lang="zh-CN" altLang="en-US" sz="1180"/>
          </a:p>
        </p:txBody>
      </p:sp>
      <p:sp>
        <p:nvSpPr>
          <p:cNvPr id="48" name="Oval 13"/>
          <p:cNvSpPr>
            <a:spLocks noChangeArrowheads="1"/>
          </p:cNvSpPr>
          <p:nvPr/>
        </p:nvSpPr>
        <p:spPr bwMode="auto">
          <a:xfrm>
            <a:off x="7047213" y="3300629"/>
            <a:ext cx="1099565" cy="1099565"/>
          </a:xfrm>
          <a:prstGeom prst="ellipse">
            <a:avLst/>
          </a:pr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49" name="Line 14"/>
          <p:cNvSpPr>
            <a:spLocks noChangeShapeType="1"/>
          </p:cNvSpPr>
          <p:nvPr/>
        </p:nvSpPr>
        <p:spPr bwMode="auto">
          <a:xfrm>
            <a:off x="1510117" y="2843668"/>
            <a:ext cx="1379216" cy="1190"/>
          </a:xfrm>
          <a:prstGeom prst="line">
            <a:avLst/>
          </a:prstGeom>
          <a:noFill/>
          <a:ln w="38100">
            <a:solidFill>
              <a:srgbClr val="5B9BD5"/>
            </a:solidFill>
            <a:bevel/>
          </a:ln>
          <a:extLst>
            <a:ext uri="{909E8E84-426E-40DD-AFC4-6F175D3DCCD1}">
              <a14:hiddenFill xmlns:a14="http://schemas.microsoft.com/office/drawing/2010/main">
                <a:noFill/>
              </a14:hiddenFill>
            </a:ext>
          </a:extLst>
        </p:spPr>
        <p:txBody>
          <a:bodyPr/>
          <a:lstStyle/>
          <a:p>
            <a:endParaRPr lang="zh-CN" altLang="en-US" sz="1180"/>
          </a:p>
        </p:txBody>
      </p:sp>
      <p:sp>
        <p:nvSpPr>
          <p:cNvPr id="50" name="Oval 15"/>
          <p:cNvSpPr>
            <a:spLocks noChangeArrowheads="1"/>
          </p:cNvSpPr>
          <p:nvPr/>
        </p:nvSpPr>
        <p:spPr bwMode="auto">
          <a:xfrm>
            <a:off x="1350658" y="2769887"/>
            <a:ext cx="157081" cy="157081"/>
          </a:xfrm>
          <a:prstGeom prst="ellipse">
            <a:avLst/>
          </a:prstGeom>
          <a:solidFill>
            <a:srgbClr val="ED7D31"/>
          </a:solidFill>
          <a:ln w="10">
            <a:noFill/>
            <a:bevel/>
          </a:ln>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51" name="Oval 16"/>
          <p:cNvSpPr>
            <a:spLocks noChangeArrowheads="1"/>
          </p:cNvSpPr>
          <p:nvPr/>
        </p:nvSpPr>
        <p:spPr bwMode="auto">
          <a:xfrm>
            <a:off x="1385167" y="2804397"/>
            <a:ext cx="88060" cy="88060"/>
          </a:xfrm>
          <a:prstGeom prst="ellipse">
            <a:avLst/>
          </a:pr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52" name="Oval 17"/>
          <p:cNvSpPr>
            <a:spLocks noChangeArrowheads="1"/>
          </p:cNvSpPr>
          <p:nvPr/>
        </p:nvSpPr>
        <p:spPr bwMode="auto">
          <a:xfrm>
            <a:off x="2895283" y="2769887"/>
            <a:ext cx="155890" cy="157081"/>
          </a:xfrm>
          <a:prstGeom prst="ellipse">
            <a:avLst/>
          </a:prstGeom>
          <a:solidFill>
            <a:srgbClr val="5B9BD5"/>
          </a:solidFill>
          <a:ln w="10">
            <a:noFill/>
            <a:bevel/>
          </a:ln>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53" name="Oval 18"/>
          <p:cNvSpPr>
            <a:spLocks noChangeArrowheads="1"/>
          </p:cNvSpPr>
          <p:nvPr/>
        </p:nvSpPr>
        <p:spPr bwMode="auto">
          <a:xfrm>
            <a:off x="2929793" y="2804397"/>
            <a:ext cx="88060" cy="88060"/>
          </a:xfrm>
          <a:prstGeom prst="ellipse">
            <a:avLst/>
          </a:pr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54" name="Line 19"/>
          <p:cNvSpPr>
            <a:spLocks noChangeShapeType="1"/>
          </p:cNvSpPr>
          <p:nvPr/>
        </p:nvSpPr>
        <p:spPr bwMode="auto">
          <a:xfrm>
            <a:off x="3048794" y="2843668"/>
            <a:ext cx="1379216" cy="1190"/>
          </a:xfrm>
          <a:prstGeom prst="line">
            <a:avLst/>
          </a:prstGeom>
          <a:noFill/>
          <a:ln w="38100">
            <a:solidFill>
              <a:srgbClr val="5B9BD5"/>
            </a:solidFill>
            <a:bevel/>
          </a:ln>
          <a:extLst>
            <a:ext uri="{909E8E84-426E-40DD-AFC4-6F175D3DCCD1}">
              <a14:hiddenFill xmlns:a14="http://schemas.microsoft.com/office/drawing/2010/main">
                <a:noFill/>
              </a14:hiddenFill>
            </a:ext>
          </a:extLst>
        </p:spPr>
        <p:txBody>
          <a:bodyPr/>
          <a:lstStyle/>
          <a:p>
            <a:endParaRPr lang="zh-CN" altLang="en-US" sz="1180"/>
          </a:p>
        </p:txBody>
      </p:sp>
      <p:sp>
        <p:nvSpPr>
          <p:cNvPr id="55" name="Oval 20"/>
          <p:cNvSpPr>
            <a:spLocks noChangeArrowheads="1"/>
          </p:cNvSpPr>
          <p:nvPr/>
        </p:nvSpPr>
        <p:spPr bwMode="auto">
          <a:xfrm>
            <a:off x="4428010" y="2769887"/>
            <a:ext cx="155890" cy="157081"/>
          </a:xfrm>
          <a:prstGeom prst="ellipse">
            <a:avLst/>
          </a:prstGeom>
          <a:solidFill>
            <a:srgbClr val="ED7D31"/>
          </a:solidFill>
          <a:ln w="10">
            <a:noFill/>
            <a:bevel/>
          </a:ln>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56" name="Oval 21"/>
          <p:cNvSpPr>
            <a:spLocks noChangeArrowheads="1"/>
          </p:cNvSpPr>
          <p:nvPr/>
        </p:nvSpPr>
        <p:spPr bwMode="auto">
          <a:xfrm>
            <a:off x="4462521" y="2804397"/>
            <a:ext cx="86871" cy="88060"/>
          </a:xfrm>
          <a:prstGeom prst="ellipse">
            <a:avLst/>
          </a:pr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57" name="Line 22"/>
          <p:cNvSpPr>
            <a:spLocks noChangeShapeType="1"/>
          </p:cNvSpPr>
          <p:nvPr/>
        </p:nvSpPr>
        <p:spPr bwMode="auto">
          <a:xfrm>
            <a:off x="4582710" y="2843668"/>
            <a:ext cx="1379216" cy="1190"/>
          </a:xfrm>
          <a:prstGeom prst="line">
            <a:avLst/>
          </a:prstGeom>
          <a:noFill/>
          <a:ln w="38100">
            <a:solidFill>
              <a:srgbClr val="5B9BD5"/>
            </a:solidFill>
            <a:bevel/>
          </a:ln>
          <a:extLst>
            <a:ext uri="{909E8E84-426E-40DD-AFC4-6F175D3DCCD1}">
              <a14:hiddenFill xmlns:a14="http://schemas.microsoft.com/office/drawing/2010/main">
                <a:noFill/>
              </a14:hiddenFill>
            </a:ext>
          </a:extLst>
        </p:spPr>
        <p:txBody>
          <a:bodyPr/>
          <a:lstStyle/>
          <a:p>
            <a:endParaRPr lang="zh-CN" altLang="en-US" sz="1180"/>
          </a:p>
        </p:txBody>
      </p:sp>
      <p:sp>
        <p:nvSpPr>
          <p:cNvPr id="58" name="Oval 23"/>
          <p:cNvSpPr>
            <a:spLocks noChangeArrowheads="1"/>
          </p:cNvSpPr>
          <p:nvPr/>
        </p:nvSpPr>
        <p:spPr bwMode="auto">
          <a:xfrm>
            <a:off x="5961928" y="2769887"/>
            <a:ext cx="155891" cy="157081"/>
          </a:xfrm>
          <a:prstGeom prst="ellipse">
            <a:avLst/>
          </a:prstGeom>
          <a:solidFill>
            <a:srgbClr val="5B9BD5"/>
          </a:solidFill>
          <a:ln w="10">
            <a:noFill/>
            <a:bevel/>
          </a:ln>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59" name="Oval 24"/>
          <p:cNvSpPr>
            <a:spLocks noChangeArrowheads="1"/>
          </p:cNvSpPr>
          <p:nvPr/>
        </p:nvSpPr>
        <p:spPr bwMode="auto">
          <a:xfrm>
            <a:off x="5996437" y="2804397"/>
            <a:ext cx="86870" cy="88060"/>
          </a:xfrm>
          <a:prstGeom prst="ellipse">
            <a:avLst/>
          </a:pr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60" name="Line 25"/>
          <p:cNvSpPr>
            <a:spLocks noChangeShapeType="1"/>
          </p:cNvSpPr>
          <p:nvPr/>
        </p:nvSpPr>
        <p:spPr bwMode="auto">
          <a:xfrm>
            <a:off x="6122577" y="2843668"/>
            <a:ext cx="1379216" cy="1190"/>
          </a:xfrm>
          <a:prstGeom prst="line">
            <a:avLst/>
          </a:prstGeom>
          <a:noFill/>
          <a:ln w="38100">
            <a:solidFill>
              <a:srgbClr val="5B9BD5"/>
            </a:solidFill>
            <a:bevel/>
          </a:ln>
          <a:extLst>
            <a:ext uri="{909E8E84-426E-40DD-AFC4-6F175D3DCCD1}">
              <a14:hiddenFill xmlns:a14="http://schemas.microsoft.com/office/drawing/2010/main">
                <a:noFill/>
              </a14:hiddenFill>
            </a:ext>
          </a:extLst>
        </p:spPr>
        <p:txBody>
          <a:bodyPr/>
          <a:lstStyle/>
          <a:p>
            <a:endParaRPr lang="zh-CN" altLang="en-US" sz="1180"/>
          </a:p>
        </p:txBody>
      </p:sp>
      <p:sp>
        <p:nvSpPr>
          <p:cNvPr id="61" name="Oval 26"/>
          <p:cNvSpPr>
            <a:spLocks noChangeArrowheads="1"/>
          </p:cNvSpPr>
          <p:nvPr/>
        </p:nvSpPr>
        <p:spPr bwMode="auto">
          <a:xfrm>
            <a:off x="7501795" y="2769887"/>
            <a:ext cx="155891" cy="157081"/>
          </a:xfrm>
          <a:prstGeom prst="ellipse">
            <a:avLst/>
          </a:prstGeom>
          <a:solidFill>
            <a:srgbClr val="ED7D31"/>
          </a:solidFill>
          <a:ln w="10">
            <a:noFill/>
            <a:bevel/>
          </a:ln>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62" name="Oval 27"/>
          <p:cNvSpPr>
            <a:spLocks noChangeArrowheads="1"/>
          </p:cNvSpPr>
          <p:nvPr/>
        </p:nvSpPr>
        <p:spPr bwMode="auto">
          <a:xfrm>
            <a:off x="7536304" y="2804397"/>
            <a:ext cx="86870" cy="88060"/>
          </a:xfrm>
          <a:prstGeom prst="ellipse">
            <a:avLst/>
          </a:pr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63" name="Freeform 28"/>
          <p:cNvSpPr>
            <a:spLocks noChangeArrowheads="1"/>
          </p:cNvSpPr>
          <p:nvPr/>
        </p:nvSpPr>
        <p:spPr bwMode="auto">
          <a:xfrm>
            <a:off x="5405006" y="1281190"/>
            <a:ext cx="1247125" cy="1422057"/>
          </a:xfrm>
          <a:custGeom>
            <a:avLst/>
            <a:gdLst>
              <a:gd name="T0" fmla="*/ 2147483647 w 2201"/>
              <a:gd name="T1" fmla="*/ 2147483647 h 2508"/>
              <a:gd name="T2" fmla="*/ 2147483647 w 2201"/>
              <a:gd name="T3" fmla="*/ 2147483647 h 2508"/>
              <a:gd name="T4" fmla="*/ 2147483647 w 2201"/>
              <a:gd name="T5" fmla="*/ 0 h 2508"/>
              <a:gd name="T6" fmla="*/ 0 w 2201"/>
              <a:gd name="T7" fmla="*/ 2147483647 h 2508"/>
              <a:gd name="T8" fmla="*/ 2147483647 w 2201"/>
              <a:gd name="T9" fmla="*/ 2147483647 h 2508"/>
              <a:gd name="T10" fmla="*/ 2147483647 w 2201"/>
              <a:gd name="T11" fmla="*/ 2147483647 h 2508"/>
              <a:gd name="T12" fmla="*/ 2147483647 w 2201"/>
              <a:gd name="T13" fmla="*/ 2147483647 h 2508"/>
              <a:gd name="T14" fmla="*/ 2147483647 w 2201"/>
              <a:gd name="T15" fmla="*/ 2147483647 h 2508"/>
              <a:gd name="T16" fmla="*/ 2147483647 w 2201"/>
              <a:gd name="T17" fmla="*/ 2147483647 h 25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01"/>
              <a:gd name="T28" fmla="*/ 0 h 2508"/>
              <a:gd name="T29" fmla="*/ 2201 w 2201"/>
              <a:gd name="T30" fmla="*/ 2508 h 250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01" h="2508">
                <a:moveTo>
                  <a:pt x="1375" y="2167"/>
                </a:moveTo>
                <a:cubicBezTo>
                  <a:pt x="1850" y="2045"/>
                  <a:pt x="2201" y="1614"/>
                  <a:pt x="2201" y="1100"/>
                </a:cubicBezTo>
                <a:cubicBezTo>
                  <a:pt x="2201" y="493"/>
                  <a:pt x="1708" y="0"/>
                  <a:pt x="1101" y="0"/>
                </a:cubicBezTo>
                <a:cubicBezTo>
                  <a:pt x="493" y="0"/>
                  <a:pt x="0" y="493"/>
                  <a:pt x="0" y="1100"/>
                </a:cubicBezTo>
                <a:cubicBezTo>
                  <a:pt x="0" y="1614"/>
                  <a:pt x="352" y="2045"/>
                  <a:pt x="827" y="2167"/>
                </a:cubicBezTo>
                <a:lnTo>
                  <a:pt x="954" y="2325"/>
                </a:lnTo>
                <a:lnTo>
                  <a:pt x="1101" y="2508"/>
                </a:lnTo>
                <a:lnTo>
                  <a:pt x="1247" y="2325"/>
                </a:lnTo>
                <a:lnTo>
                  <a:pt x="1375" y="2167"/>
                </a:lnTo>
                <a:close/>
              </a:path>
            </a:pathLst>
          </a:custGeom>
          <a:solidFill>
            <a:srgbClr val="5B9BD5"/>
          </a:solidFill>
          <a:ln w="10" cap="flat" cmpd="sng">
            <a:solidFill>
              <a:schemeClr val="bg2"/>
            </a:solidFill>
            <a:bevel/>
          </a:ln>
        </p:spPr>
        <p:txBody>
          <a:bodyPr/>
          <a:lstStyle/>
          <a:p>
            <a:endParaRPr lang="zh-CN" altLang="en-US" sz="1180"/>
          </a:p>
        </p:txBody>
      </p:sp>
      <p:sp>
        <p:nvSpPr>
          <p:cNvPr id="64" name="Oval 29"/>
          <p:cNvSpPr>
            <a:spLocks noChangeArrowheads="1"/>
          </p:cNvSpPr>
          <p:nvPr/>
        </p:nvSpPr>
        <p:spPr bwMode="auto">
          <a:xfrm>
            <a:off x="5478786" y="1354970"/>
            <a:ext cx="1099565" cy="1099565"/>
          </a:xfrm>
          <a:prstGeom prst="ellipse">
            <a:avLst/>
          </a:pr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65" name="Line 14"/>
          <p:cNvSpPr>
            <a:spLocks noChangeShapeType="1"/>
          </p:cNvSpPr>
          <p:nvPr/>
        </p:nvSpPr>
        <p:spPr bwMode="auto">
          <a:xfrm>
            <a:off x="460535" y="2843668"/>
            <a:ext cx="879413" cy="1190"/>
          </a:xfrm>
          <a:prstGeom prst="line">
            <a:avLst/>
          </a:prstGeom>
          <a:noFill/>
          <a:ln w="38100">
            <a:solidFill>
              <a:srgbClr val="5B9BD5"/>
            </a:solidFill>
            <a:bevel/>
          </a:ln>
          <a:extLst>
            <a:ext uri="{909E8E84-426E-40DD-AFC4-6F175D3DCCD1}">
              <a14:hiddenFill xmlns:a14="http://schemas.microsoft.com/office/drawing/2010/main">
                <a:noFill/>
              </a14:hiddenFill>
            </a:ext>
          </a:extLst>
        </p:spPr>
        <p:txBody>
          <a:bodyPr/>
          <a:lstStyle/>
          <a:p>
            <a:endParaRPr lang="zh-CN" altLang="en-US" sz="1180"/>
          </a:p>
        </p:txBody>
      </p:sp>
      <p:sp>
        <p:nvSpPr>
          <p:cNvPr id="66" name="Line 14"/>
          <p:cNvSpPr>
            <a:spLocks noChangeShapeType="1"/>
          </p:cNvSpPr>
          <p:nvPr/>
        </p:nvSpPr>
        <p:spPr bwMode="auto">
          <a:xfrm>
            <a:off x="7657684" y="2843668"/>
            <a:ext cx="880604" cy="1190"/>
          </a:xfrm>
          <a:prstGeom prst="line">
            <a:avLst/>
          </a:prstGeom>
          <a:noFill/>
          <a:ln w="38100">
            <a:solidFill>
              <a:srgbClr val="5B9BD5"/>
            </a:solidFill>
            <a:bevel/>
          </a:ln>
          <a:extLst>
            <a:ext uri="{909E8E84-426E-40DD-AFC4-6F175D3DCCD1}">
              <a14:hiddenFill xmlns:a14="http://schemas.microsoft.com/office/drawing/2010/main">
                <a:noFill/>
              </a14:hiddenFill>
            </a:ext>
          </a:extLst>
        </p:spPr>
        <p:txBody>
          <a:bodyPr/>
          <a:lstStyle/>
          <a:p>
            <a:endParaRPr lang="zh-CN" altLang="en-US" sz="1180"/>
          </a:p>
        </p:txBody>
      </p:sp>
      <p:sp>
        <p:nvSpPr>
          <p:cNvPr id="67" name="TextBox 31"/>
          <p:cNvSpPr>
            <a:spLocks noChangeArrowheads="1"/>
          </p:cNvSpPr>
          <p:nvPr/>
        </p:nvSpPr>
        <p:spPr bwMode="auto">
          <a:xfrm>
            <a:off x="3962720" y="3688571"/>
            <a:ext cx="1112655" cy="32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r>
              <a:rPr lang="zh-CN" altLang="en-US" sz="1500">
                <a:latin typeface="微软雅黑" pitchFamily="34" charset="-122"/>
                <a:ea typeface="微软雅黑" pitchFamily="34" charset="-122"/>
                <a:sym typeface="微软雅黑" pitchFamily="34" charset="-122"/>
              </a:rPr>
              <a:t>添加文本</a:t>
            </a:r>
            <a:endParaRPr lang="zh-CN" altLang="en-US" sz="1575"/>
          </a:p>
        </p:txBody>
      </p:sp>
      <p:sp>
        <p:nvSpPr>
          <p:cNvPr id="68" name="TextBox 32"/>
          <p:cNvSpPr>
            <a:spLocks noChangeArrowheads="1"/>
          </p:cNvSpPr>
          <p:nvPr/>
        </p:nvSpPr>
        <p:spPr bwMode="auto">
          <a:xfrm>
            <a:off x="7051973" y="3688571"/>
            <a:ext cx="1112655" cy="32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r>
              <a:rPr lang="zh-CN" altLang="en-US" sz="1500">
                <a:latin typeface="微软雅黑" pitchFamily="34" charset="-122"/>
                <a:ea typeface="微软雅黑" pitchFamily="34" charset="-122"/>
                <a:sym typeface="微软雅黑" pitchFamily="34" charset="-122"/>
              </a:rPr>
              <a:t>添加文本</a:t>
            </a:r>
            <a:endParaRPr lang="zh-CN" altLang="en-US" sz="1575"/>
          </a:p>
        </p:txBody>
      </p:sp>
      <p:sp>
        <p:nvSpPr>
          <p:cNvPr id="69" name="TextBox 33"/>
          <p:cNvSpPr>
            <a:spLocks noChangeArrowheads="1"/>
          </p:cNvSpPr>
          <p:nvPr/>
        </p:nvSpPr>
        <p:spPr bwMode="auto">
          <a:xfrm>
            <a:off x="5476406" y="1754812"/>
            <a:ext cx="1112655" cy="32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r>
              <a:rPr lang="zh-CN" altLang="en-US" sz="1500">
                <a:latin typeface="微软雅黑" pitchFamily="34" charset="-122"/>
                <a:ea typeface="微软雅黑" pitchFamily="34" charset="-122"/>
                <a:sym typeface="微软雅黑" pitchFamily="34" charset="-122"/>
              </a:rPr>
              <a:t>添加文本</a:t>
            </a:r>
            <a:endParaRPr lang="zh-CN" altLang="en-US" sz="1575"/>
          </a:p>
        </p:txBody>
      </p:sp>
      <p:sp>
        <p:nvSpPr>
          <p:cNvPr id="70" name="TextBox 34"/>
          <p:cNvSpPr>
            <a:spLocks noChangeArrowheads="1"/>
          </p:cNvSpPr>
          <p:nvPr/>
        </p:nvSpPr>
        <p:spPr bwMode="auto">
          <a:xfrm>
            <a:off x="2418093" y="1754812"/>
            <a:ext cx="1112655" cy="32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r>
              <a:rPr lang="zh-CN" altLang="en-US" sz="1500">
                <a:latin typeface="微软雅黑" pitchFamily="34" charset="-122"/>
                <a:ea typeface="微软雅黑" pitchFamily="34" charset="-122"/>
                <a:sym typeface="微软雅黑" pitchFamily="34" charset="-122"/>
              </a:rPr>
              <a:t>添加文本</a:t>
            </a:r>
            <a:endParaRPr lang="zh-CN" altLang="en-US" sz="1575"/>
          </a:p>
        </p:txBody>
      </p:sp>
      <p:sp>
        <p:nvSpPr>
          <p:cNvPr id="71" name="TextBox 35"/>
          <p:cNvSpPr>
            <a:spLocks noChangeArrowheads="1"/>
          </p:cNvSpPr>
          <p:nvPr/>
        </p:nvSpPr>
        <p:spPr bwMode="auto">
          <a:xfrm>
            <a:off x="872276" y="2430734"/>
            <a:ext cx="1113845" cy="369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r>
              <a:rPr lang="en-US" altLang="zh-CN" sz="1800" b="1" dirty="0">
                <a:solidFill>
                  <a:srgbClr val="ED7D31"/>
                </a:solidFill>
                <a:latin typeface="微软雅黑" pitchFamily="34" charset="-122"/>
                <a:ea typeface="微软雅黑" pitchFamily="34" charset="-122"/>
                <a:sym typeface="微软雅黑" pitchFamily="34" charset="-122"/>
              </a:rPr>
              <a:t>20XX</a:t>
            </a:r>
            <a:r>
              <a:rPr lang="zh-CN" altLang="en-US" sz="1800" b="1" dirty="0">
                <a:solidFill>
                  <a:srgbClr val="ED7D31"/>
                </a:solidFill>
                <a:latin typeface="微软雅黑" pitchFamily="34" charset="-122"/>
                <a:ea typeface="微软雅黑" pitchFamily="34" charset="-122"/>
                <a:sym typeface="微软雅黑" pitchFamily="34" charset="-122"/>
              </a:rPr>
              <a:t>年</a:t>
            </a:r>
            <a:endParaRPr lang="zh-CN" altLang="en-US" sz="1575" dirty="0">
              <a:solidFill>
                <a:srgbClr val="ED7D31"/>
              </a:solidFill>
            </a:endParaRPr>
          </a:p>
        </p:txBody>
      </p:sp>
      <p:sp>
        <p:nvSpPr>
          <p:cNvPr id="72" name="TextBox 36"/>
          <p:cNvSpPr>
            <a:spLocks noChangeArrowheads="1"/>
          </p:cNvSpPr>
          <p:nvPr/>
        </p:nvSpPr>
        <p:spPr bwMode="auto">
          <a:xfrm>
            <a:off x="2407381" y="3003127"/>
            <a:ext cx="1112654" cy="369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r>
              <a:rPr lang="en-US" altLang="zh-CN" sz="1800" b="1" dirty="0">
                <a:solidFill>
                  <a:srgbClr val="5B9BD5"/>
                </a:solidFill>
                <a:latin typeface="微软雅黑" pitchFamily="34" charset="-122"/>
                <a:ea typeface="微软雅黑" pitchFamily="34" charset="-122"/>
                <a:sym typeface="微软雅黑" pitchFamily="34" charset="-122"/>
              </a:rPr>
              <a:t>20XX</a:t>
            </a:r>
            <a:r>
              <a:rPr lang="zh-CN" altLang="en-US" sz="1800" b="1" dirty="0">
                <a:solidFill>
                  <a:srgbClr val="5B9BD5"/>
                </a:solidFill>
                <a:latin typeface="微软雅黑" pitchFamily="34" charset="-122"/>
                <a:ea typeface="微软雅黑" pitchFamily="34" charset="-122"/>
                <a:sym typeface="微软雅黑" pitchFamily="34" charset="-122"/>
              </a:rPr>
              <a:t>年</a:t>
            </a:r>
            <a:endParaRPr lang="zh-CN" altLang="en-US" sz="1575" dirty="0">
              <a:solidFill>
                <a:srgbClr val="5B9BD5"/>
              </a:solidFill>
            </a:endParaRPr>
          </a:p>
        </p:txBody>
      </p:sp>
      <p:sp>
        <p:nvSpPr>
          <p:cNvPr id="73" name="TextBox 37"/>
          <p:cNvSpPr>
            <a:spLocks noChangeArrowheads="1"/>
          </p:cNvSpPr>
          <p:nvPr/>
        </p:nvSpPr>
        <p:spPr bwMode="auto">
          <a:xfrm>
            <a:off x="3952008" y="2430734"/>
            <a:ext cx="1112654" cy="369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r>
              <a:rPr lang="en-US" altLang="zh-CN" sz="1800" b="1" dirty="0">
                <a:solidFill>
                  <a:srgbClr val="ED7D31"/>
                </a:solidFill>
                <a:latin typeface="微软雅黑" pitchFamily="34" charset="-122"/>
                <a:ea typeface="微软雅黑" pitchFamily="34" charset="-122"/>
                <a:sym typeface="微软雅黑" pitchFamily="34" charset="-122"/>
              </a:rPr>
              <a:t>20XX</a:t>
            </a:r>
            <a:r>
              <a:rPr lang="zh-CN" altLang="en-US" sz="1800" b="1" dirty="0">
                <a:solidFill>
                  <a:srgbClr val="ED7D31"/>
                </a:solidFill>
                <a:latin typeface="微软雅黑" pitchFamily="34" charset="-122"/>
                <a:ea typeface="微软雅黑" pitchFamily="34" charset="-122"/>
                <a:sym typeface="微软雅黑" pitchFamily="34" charset="-122"/>
              </a:rPr>
              <a:t>年</a:t>
            </a:r>
            <a:endParaRPr lang="zh-CN" altLang="en-US" sz="1575" dirty="0">
              <a:solidFill>
                <a:srgbClr val="ED7D31"/>
              </a:solidFill>
            </a:endParaRPr>
          </a:p>
        </p:txBody>
      </p:sp>
      <p:sp>
        <p:nvSpPr>
          <p:cNvPr id="74" name="TextBox 38"/>
          <p:cNvSpPr>
            <a:spLocks noChangeArrowheads="1"/>
          </p:cNvSpPr>
          <p:nvPr/>
        </p:nvSpPr>
        <p:spPr bwMode="auto">
          <a:xfrm>
            <a:off x="5547807" y="3003127"/>
            <a:ext cx="1112655" cy="369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r>
              <a:rPr lang="en-US" altLang="zh-CN" sz="1800" b="1" dirty="0">
                <a:solidFill>
                  <a:srgbClr val="5B9BD5"/>
                </a:solidFill>
                <a:latin typeface="微软雅黑" pitchFamily="34" charset="-122"/>
                <a:ea typeface="微软雅黑" pitchFamily="34" charset="-122"/>
                <a:sym typeface="微软雅黑" pitchFamily="34" charset="-122"/>
              </a:rPr>
              <a:t>20XX</a:t>
            </a:r>
            <a:r>
              <a:rPr lang="zh-CN" altLang="en-US" sz="1800" b="1" dirty="0">
                <a:solidFill>
                  <a:srgbClr val="5B9BD5"/>
                </a:solidFill>
                <a:latin typeface="微软雅黑" pitchFamily="34" charset="-122"/>
                <a:ea typeface="微软雅黑" pitchFamily="34" charset="-122"/>
                <a:sym typeface="微软雅黑" pitchFamily="34" charset="-122"/>
              </a:rPr>
              <a:t>年</a:t>
            </a:r>
            <a:endParaRPr lang="zh-CN" altLang="en-US" sz="1800" b="1" dirty="0">
              <a:solidFill>
                <a:srgbClr val="5B9BD5"/>
              </a:solidFill>
              <a:latin typeface="微软雅黑" pitchFamily="34" charset="-122"/>
              <a:ea typeface="微软雅黑" pitchFamily="34" charset="-122"/>
              <a:sym typeface="微软雅黑" pitchFamily="34" charset="-122"/>
            </a:endParaRPr>
          </a:p>
        </p:txBody>
      </p:sp>
      <p:sp>
        <p:nvSpPr>
          <p:cNvPr id="75" name="TextBox 39"/>
          <p:cNvSpPr>
            <a:spLocks noChangeArrowheads="1"/>
          </p:cNvSpPr>
          <p:nvPr/>
        </p:nvSpPr>
        <p:spPr bwMode="auto">
          <a:xfrm>
            <a:off x="7000801" y="2430734"/>
            <a:ext cx="1112654" cy="369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r>
              <a:rPr lang="en-US" altLang="zh-CN" sz="1800" b="1" dirty="0">
                <a:solidFill>
                  <a:srgbClr val="ED7D31"/>
                </a:solidFill>
                <a:latin typeface="微软雅黑" pitchFamily="34" charset="-122"/>
                <a:ea typeface="微软雅黑" pitchFamily="34" charset="-122"/>
                <a:sym typeface="微软雅黑" pitchFamily="34" charset="-122"/>
              </a:rPr>
              <a:t>20XX</a:t>
            </a:r>
            <a:r>
              <a:rPr lang="zh-CN" altLang="en-US" sz="1800" b="1" dirty="0">
                <a:solidFill>
                  <a:srgbClr val="ED7D31"/>
                </a:solidFill>
                <a:latin typeface="微软雅黑" pitchFamily="34" charset="-122"/>
                <a:ea typeface="微软雅黑" pitchFamily="34" charset="-122"/>
                <a:sym typeface="微软雅黑" pitchFamily="34" charset="-122"/>
              </a:rPr>
              <a:t>年</a:t>
            </a:r>
            <a:endParaRPr lang="zh-CN" altLang="en-US" sz="1800" b="1" dirty="0">
              <a:solidFill>
                <a:srgbClr val="ED7D31"/>
              </a:solidFill>
              <a:latin typeface="微软雅黑" pitchFamily="34" charset="-122"/>
              <a:ea typeface="微软雅黑" pitchFamily="34" charset="-122"/>
              <a:sym typeface="微软雅黑" pitchFamily="34" charset="-122"/>
            </a:endParaRPr>
          </a:p>
        </p:txBody>
      </p:sp>
      <p:grpSp>
        <p:nvGrpSpPr>
          <p:cNvPr id="76" name="组合 75"/>
          <p:cNvGrpSpPr/>
          <p:nvPr/>
        </p:nvGrpSpPr>
        <p:grpSpPr>
          <a:xfrm>
            <a:off x="798496" y="3051917"/>
            <a:ext cx="1247125" cy="1422057"/>
            <a:chOff x="798494" y="3051917"/>
            <a:chExt cx="1247125" cy="1422057"/>
          </a:xfrm>
        </p:grpSpPr>
        <p:grpSp>
          <p:nvGrpSpPr>
            <p:cNvPr id="77" name="组合 76"/>
            <p:cNvGrpSpPr/>
            <p:nvPr/>
          </p:nvGrpSpPr>
          <p:grpSpPr>
            <a:xfrm>
              <a:off x="798494" y="3051917"/>
              <a:ext cx="1247125" cy="1422057"/>
              <a:chOff x="798494" y="3051917"/>
              <a:chExt cx="1247125" cy="1422057"/>
            </a:xfrm>
          </p:grpSpPr>
          <p:sp>
            <p:nvSpPr>
              <p:cNvPr id="79" name="Freeform 6"/>
              <p:cNvSpPr>
                <a:spLocks noChangeArrowheads="1"/>
              </p:cNvSpPr>
              <p:nvPr/>
            </p:nvSpPr>
            <p:spPr bwMode="auto">
              <a:xfrm>
                <a:off x="798494" y="3051917"/>
                <a:ext cx="1247125" cy="1422057"/>
              </a:xfrm>
              <a:custGeom>
                <a:avLst/>
                <a:gdLst>
                  <a:gd name="T0" fmla="*/ 2147483647 w 2201"/>
                  <a:gd name="T1" fmla="*/ 2147483647 h 2508"/>
                  <a:gd name="T2" fmla="*/ 2147483647 w 2201"/>
                  <a:gd name="T3" fmla="*/ 2147483647 h 2508"/>
                  <a:gd name="T4" fmla="*/ 2147483647 w 2201"/>
                  <a:gd name="T5" fmla="*/ 2147483647 h 2508"/>
                  <a:gd name="T6" fmla="*/ 0 w 2201"/>
                  <a:gd name="T7" fmla="*/ 2147483647 h 2508"/>
                  <a:gd name="T8" fmla="*/ 2147483647 w 2201"/>
                  <a:gd name="T9" fmla="*/ 2147483647 h 2508"/>
                  <a:gd name="T10" fmla="*/ 2147483647 w 2201"/>
                  <a:gd name="T11" fmla="*/ 2147483647 h 2508"/>
                  <a:gd name="T12" fmla="*/ 2147483647 w 2201"/>
                  <a:gd name="T13" fmla="*/ 0 h 2508"/>
                  <a:gd name="T14" fmla="*/ 2147483647 w 2201"/>
                  <a:gd name="T15" fmla="*/ 2147483647 h 2508"/>
                  <a:gd name="T16" fmla="*/ 2147483647 w 2201"/>
                  <a:gd name="T17" fmla="*/ 2147483647 h 25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01"/>
                  <a:gd name="T28" fmla="*/ 0 h 2508"/>
                  <a:gd name="T29" fmla="*/ 2201 w 2201"/>
                  <a:gd name="T30" fmla="*/ 2508 h 250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01" h="2508">
                    <a:moveTo>
                      <a:pt x="1375" y="342"/>
                    </a:moveTo>
                    <a:cubicBezTo>
                      <a:pt x="1850" y="464"/>
                      <a:pt x="2201" y="895"/>
                      <a:pt x="2201" y="1408"/>
                    </a:cubicBezTo>
                    <a:cubicBezTo>
                      <a:pt x="2201" y="2015"/>
                      <a:pt x="1708" y="2508"/>
                      <a:pt x="1100" y="2508"/>
                    </a:cubicBezTo>
                    <a:cubicBezTo>
                      <a:pt x="493" y="2508"/>
                      <a:pt x="0" y="2015"/>
                      <a:pt x="0" y="1408"/>
                    </a:cubicBezTo>
                    <a:cubicBezTo>
                      <a:pt x="0" y="895"/>
                      <a:pt x="351" y="464"/>
                      <a:pt x="826" y="342"/>
                    </a:cubicBezTo>
                    <a:lnTo>
                      <a:pt x="954" y="183"/>
                    </a:lnTo>
                    <a:lnTo>
                      <a:pt x="1100" y="0"/>
                    </a:lnTo>
                    <a:lnTo>
                      <a:pt x="1247" y="183"/>
                    </a:lnTo>
                    <a:lnTo>
                      <a:pt x="1375" y="342"/>
                    </a:lnTo>
                    <a:close/>
                  </a:path>
                </a:pathLst>
              </a:custGeom>
              <a:solidFill>
                <a:srgbClr val="ED7D31"/>
              </a:solidFill>
              <a:ln>
                <a:noFill/>
              </a:ln>
            </p:spPr>
            <p:txBody>
              <a:bodyPr/>
              <a:lstStyle/>
              <a:p>
                <a:endParaRPr lang="zh-CN" altLang="en-US" sz="1180"/>
              </a:p>
            </p:txBody>
          </p:sp>
          <p:sp>
            <p:nvSpPr>
              <p:cNvPr id="80" name="Oval 11"/>
              <p:cNvSpPr>
                <a:spLocks noChangeArrowheads="1"/>
              </p:cNvSpPr>
              <p:nvPr/>
            </p:nvSpPr>
            <p:spPr bwMode="auto">
              <a:xfrm>
                <a:off x="872273" y="3300628"/>
                <a:ext cx="1099565" cy="1099565"/>
              </a:xfrm>
              <a:prstGeom prst="ellipse">
                <a:avLst/>
              </a:pr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grpSp>
        <p:sp>
          <p:nvSpPr>
            <p:cNvPr id="78" name="TextBox 30"/>
            <p:cNvSpPr>
              <a:spLocks noChangeArrowheads="1"/>
            </p:cNvSpPr>
            <p:nvPr/>
          </p:nvSpPr>
          <p:spPr bwMode="auto">
            <a:xfrm>
              <a:off x="872274" y="3688570"/>
              <a:ext cx="1113845" cy="32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r>
                <a:rPr lang="zh-CN" altLang="en-US" sz="1500" dirty="0">
                  <a:latin typeface="微软雅黑" pitchFamily="34" charset="-122"/>
                  <a:ea typeface="微软雅黑" pitchFamily="34" charset="-122"/>
                  <a:sym typeface="微软雅黑" pitchFamily="34" charset="-122"/>
                </a:rPr>
                <a:t>添加文本</a:t>
              </a:r>
              <a:endParaRPr lang="zh-CN" altLang="en-US" sz="1575" dirty="0"/>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peelOff"/>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65"/>
                                        </p:tgtEl>
                                        <p:attrNameLst>
                                          <p:attrName>style.visibility</p:attrName>
                                        </p:attrNameLst>
                                      </p:cBhvr>
                                      <p:to>
                                        <p:strVal val="visible"/>
                                      </p:to>
                                    </p:set>
                                    <p:animEffect>
                                      <p:cBhvr>
                                        <p:cTn id="20" dur="500"/>
                                        <p:tgtEl>
                                          <p:spTgt spid="65"/>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50"/>
                                        </p:tgtEl>
                                        <p:attrNameLst>
                                          <p:attrName>style.visibility</p:attrName>
                                        </p:attrNameLst>
                                      </p:cBhvr>
                                      <p:to>
                                        <p:strVal val="visible"/>
                                      </p:to>
                                    </p:set>
                                    <p:anim calcmode="lin" valueType="num">
                                      <p:cBhvr>
                                        <p:cTn id="24" dur="500" fill="hold"/>
                                        <p:tgtEl>
                                          <p:spTgt spid="50"/>
                                        </p:tgtEl>
                                        <p:attrNameLst>
                                          <p:attrName>ppt_w</p:attrName>
                                        </p:attrNameLst>
                                      </p:cBhvr>
                                      <p:tavLst>
                                        <p:tav tm="0">
                                          <p:val>
                                            <p:fltVal val="0"/>
                                          </p:val>
                                        </p:tav>
                                        <p:tav tm="100000">
                                          <p:val>
                                            <p:strVal val="#ppt_w"/>
                                          </p:val>
                                        </p:tav>
                                      </p:tavLst>
                                    </p:anim>
                                    <p:anim calcmode="lin" valueType="num">
                                      <p:cBhvr>
                                        <p:cTn id="25" dur="500" fill="hold"/>
                                        <p:tgtEl>
                                          <p:spTgt spid="50"/>
                                        </p:tgtEl>
                                        <p:attrNameLst>
                                          <p:attrName>ppt_h</p:attrName>
                                        </p:attrNameLst>
                                      </p:cBhvr>
                                      <p:tavLst>
                                        <p:tav tm="0">
                                          <p:val>
                                            <p:fltVal val="0"/>
                                          </p:val>
                                        </p:tav>
                                        <p:tav tm="100000">
                                          <p:val>
                                            <p:strVal val="#ppt_h"/>
                                          </p:val>
                                        </p:tav>
                                      </p:tavLst>
                                    </p:anim>
                                    <p:animEffect>
                                      <p:cBhvr>
                                        <p:cTn id="26" dur="500"/>
                                        <p:tgtEl>
                                          <p:spTgt spid="50"/>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51"/>
                                        </p:tgtEl>
                                        <p:attrNameLst>
                                          <p:attrName>style.visibility</p:attrName>
                                        </p:attrNameLst>
                                      </p:cBhvr>
                                      <p:to>
                                        <p:strVal val="visible"/>
                                      </p:to>
                                    </p:set>
                                    <p:anim calcmode="lin" valueType="num">
                                      <p:cBhvr>
                                        <p:cTn id="29" dur="500" fill="hold"/>
                                        <p:tgtEl>
                                          <p:spTgt spid="51"/>
                                        </p:tgtEl>
                                        <p:attrNameLst>
                                          <p:attrName>ppt_w</p:attrName>
                                        </p:attrNameLst>
                                      </p:cBhvr>
                                      <p:tavLst>
                                        <p:tav tm="0">
                                          <p:val>
                                            <p:fltVal val="0"/>
                                          </p:val>
                                        </p:tav>
                                        <p:tav tm="100000">
                                          <p:val>
                                            <p:strVal val="#ppt_w"/>
                                          </p:val>
                                        </p:tav>
                                      </p:tavLst>
                                    </p:anim>
                                    <p:anim calcmode="lin" valueType="num">
                                      <p:cBhvr>
                                        <p:cTn id="30" dur="500" fill="hold"/>
                                        <p:tgtEl>
                                          <p:spTgt spid="51"/>
                                        </p:tgtEl>
                                        <p:attrNameLst>
                                          <p:attrName>ppt_h</p:attrName>
                                        </p:attrNameLst>
                                      </p:cBhvr>
                                      <p:tavLst>
                                        <p:tav tm="0">
                                          <p:val>
                                            <p:fltVal val="0"/>
                                          </p:val>
                                        </p:tav>
                                        <p:tav tm="100000">
                                          <p:val>
                                            <p:strVal val="#ppt_h"/>
                                          </p:val>
                                        </p:tav>
                                      </p:tavLst>
                                    </p:anim>
                                    <p:animEffect>
                                      <p:cBhvr>
                                        <p:cTn id="31" dur="500"/>
                                        <p:tgtEl>
                                          <p:spTgt spid="51"/>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76"/>
                                        </p:tgtEl>
                                        <p:attrNameLst>
                                          <p:attrName>style.visibility</p:attrName>
                                        </p:attrNameLst>
                                      </p:cBhvr>
                                      <p:to>
                                        <p:strVal val="visible"/>
                                      </p:to>
                                    </p:set>
                                    <p:animEffect transition="in" filter="fade">
                                      <p:cBhvr>
                                        <p:cTn id="36" dur="1000"/>
                                        <p:tgtEl>
                                          <p:spTgt spid="76"/>
                                        </p:tgtEl>
                                      </p:cBhvr>
                                    </p:animEffect>
                                    <p:anim calcmode="lin" valueType="num">
                                      <p:cBhvr>
                                        <p:cTn id="37" dur="1000" fill="hold"/>
                                        <p:tgtEl>
                                          <p:spTgt spid="76"/>
                                        </p:tgtEl>
                                        <p:attrNameLst>
                                          <p:attrName>ppt_x</p:attrName>
                                        </p:attrNameLst>
                                      </p:cBhvr>
                                      <p:tavLst>
                                        <p:tav tm="0">
                                          <p:val>
                                            <p:strVal val="#ppt_x"/>
                                          </p:val>
                                        </p:tav>
                                        <p:tav tm="100000">
                                          <p:val>
                                            <p:strVal val="#ppt_x"/>
                                          </p:val>
                                        </p:tav>
                                      </p:tavLst>
                                    </p:anim>
                                    <p:anim calcmode="lin" valueType="num">
                                      <p:cBhvr>
                                        <p:cTn id="38" dur="1000" fill="hold"/>
                                        <p:tgtEl>
                                          <p:spTgt spid="76"/>
                                        </p:tgtEl>
                                        <p:attrNameLst>
                                          <p:attrName>ppt_y</p:attrName>
                                        </p:attrNameLst>
                                      </p:cBhvr>
                                      <p:tavLst>
                                        <p:tav tm="0">
                                          <p:val>
                                            <p:strVal val="#ppt_y+.1"/>
                                          </p:val>
                                        </p:tav>
                                        <p:tav tm="100000">
                                          <p:val>
                                            <p:strVal val="#ppt_y"/>
                                          </p:val>
                                        </p:tav>
                                      </p:tavLst>
                                    </p:anim>
                                  </p:childTnLst>
                                </p:cTn>
                              </p:par>
                            </p:childTnLst>
                          </p:cTn>
                        </p:par>
                        <p:par>
                          <p:cTn id="39" fill="hold">
                            <p:stCondLst>
                              <p:cond delay="1000"/>
                            </p:stCondLst>
                            <p:childTnLst>
                              <p:par>
                                <p:cTn id="40" presetID="47" presetClass="entr" presetSubtype="0" fill="hold" grpId="0" nodeType="afterEffect">
                                  <p:stCondLst>
                                    <p:cond delay="0"/>
                                  </p:stCondLst>
                                  <p:childTnLst>
                                    <p:set>
                                      <p:cBhvr>
                                        <p:cTn id="41" dur="1" fill="hold">
                                          <p:stCondLst>
                                            <p:cond delay="0"/>
                                          </p:stCondLst>
                                        </p:cTn>
                                        <p:tgtEl>
                                          <p:spTgt spid="71"/>
                                        </p:tgtEl>
                                        <p:attrNameLst>
                                          <p:attrName>style.visibility</p:attrName>
                                        </p:attrNameLst>
                                      </p:cBhvr>
                                      <p:to>
                                        <p:strVal val="visible"/>
                                      </p:to>
                                    </p:set>
                                    <p:animEffect>
                                      <p:cBhvr>
                                        <p:cTn id="42" dur="500"/>
                                        <p:tgtEl>
                                          <p:spTgt spid="71"/>
                                        </p:tgtEl>
                                      </p:cBhvr>
                                    </p:animEffect>
                                    <p:anim calcmode="lin" valueType="num">
                                      <p:cBhvr>
                                        <p:cTn id="43" dur="500" fill="hold"/>
                                        <p:tgtEl>
                                          <p:spTgt spid="71"/>
                                        </p:tgtEl>
                                        <p:attrNameLst>
                                          <p:attrName>ppt_x</p:attrName>
                                        </p:attrNameLst>
                                      </p:cBhvr>
                                      <p:tavLst>
                                        <p:tav tm="0">
                                          <p:val>
                                            <p:strVal val="#ppt_x"/>
                                          </p:val>
                                        </p:tav>
                                        <p:tav tm="100000">
                                          <p:val>
                                            <p:strVal val="#ppt_x"/>
                                          </p:val>
                                        </p:tav>
                                      </p:tavLst>
                                    </p:anim>
                                    <p:anim calcmode="lin" valueType="num">
                                      <p:cBhvr>
                                        <p:cTn id="44" dur="500" fill="hold"/>
                                        <p:tgtEl>
                                          <p:spTgt spid="71"/>
                                        </p:tgtEl>
                                        <p:attrNameLst>
                                          <p:attrName>ppt_y</p:attrName>
                                        </p:attrNameLst>
                                      </p:cBhvr>
                                      <p:tavLst>
                                        <p:tav tm="0">
                                          <p:val>
                                            <p:strVal val="#ppt_y-.1"/>
                                          </p:val>
                                        </p:tav>
                                        <p:tav tm="100000">
                                          <p:val>
                                            <p:strVal val="#ppt_y"/>
                                          </p:val>
                                        </p:tav>
                                      </p:tavLst>
                                    </p:anim>
                                  </p:childTnLst>
                                </p:cTn>
                              </p:par>
                            </p:childTnLst>
                          </p:cTn>
                        </p:par>
                        <p:par>
                          <p:cTn id="45" fill="hold">
                            <p:stCondLst>
                              <p:cond delay="1500"/>
                            </p:stCondLst>
                            <p:childTnLst>
                              <p:par>
                                <p:cTn id="46" presetID="22" presetClass="entr" presetSubtype="8" fill="hold" grpId="0" nodeType="afterEffect">
                                  <p:stCondLst>
                                    <p:cond delay="0"/>
                                  </p:stCondLst>
                                  <p:childTnLst>
                                    <p:set>
                                      <p:cBhvr>
                                        <p:cTn id="47" dur="1" fill="hold">
                                          <p:stCondLst>
                                            <p:cond delay="0"/>
                                          </p:stCondLst>
                                        </p:cTn>
                                        <p:tgtEl>
                                          <p:spTgt spid="49"/>
                                        </p:tgtEl>
                                        <p:attrNameLst>
                                          <p:attrName>style.visibility</p:attrName>
                                        </p:attrNameLst>
                                      </p:cBhvr>
                                      <p:to>
                                        <p:strVal val="visible"/>
                                      </p:to>
                                    </p:set>
                                    <p:animEffect>
                                      <p:cBhvr>
                                        <p:cTn id="48" dur="500"/>
                                        <p:tgtEl>
                                          <p:spTgt spid="49"/>
                                        </p:tgtEl>
                                      </p:cBhvr>
                                    </p:animEffect>
                                  </p:childTnLst>
                                </p:cTn>
                              </p:par>
                            </p:childTnLst>
                          </p:cTn>
                        </p:par>
                        <p:par>
                          <p:cTn id="49" fill="hold">
                            <p:stCondLst>
                              <p:cond delay="2000"/>
                            </p:stCondLst>
                            <p:childTnLst>
                              <p:par>
                                <p:cTn id="50" presetID="10" presetClass="entr" presetSubtype="0" fill="hold" grpId="0" nodeType="afterEffect">
                                  <p:stCondLst>
                                    <p:cond delay="0"/>
                                  </p:stCondLst>
                                  <p:childTnLst>
                                    <p:set>
                                      <p:cBhvr>
                                        <p:cTn id="51" dur="1" fill="hold">
                                          <p:stCondLst>
                                            <p:cond delay="0"/>
                                          </p:stCondLst>
                                        </p:cTn>
                                        <p:tgtEl>
                                          <p:spTgt spid="52"/>
                                        </p:tgtEl>
                                        <p:attrNameLst>
                                          <p:attrName>style.visibility</p:attrName>
                                        </p:attrNameLst>
                                      </p:cBhvr>
                                      <p:to>
                                        <p:strVal val="visible"/>
                                      </p:to>
                                    </p:set>
                                    <p:anim calcmode="lin" valueType="num">
                                      <p:cBhvr>
                                        <p:cTn id="52" dur="500" fill="hold"/>
                                        <p:tgtEl>
                                          <p:spTgt spid="52"/>
                                        </p:tgtEl>
                                        <p:attrNameLst>
                                          <p:attrName>ppt_w</p:attrName>
                                        </p:attrNameLst>
                                      </p:cBhvr>
                                      <p:tavLst>
                                        <p:tav tm="0">
                                          <p:val>
                                            <p:fltVal val="0"/>
                                          </p:val>
                                        </p:tav>
                                        <p:tav tm="100000">
                                          <p:val>
                                            <p:strVal val="#ppt_w"/>
                                          </p:val>
                                        </p:tav>
                                      </p:tavLst>
                                    </p:anim>
                                    <p:anim calcmode="lin" valueType="num">
                                      <p:cBhvr>
                                        <p:cTn id="53" dur="500" fill="hold"/>
                                        <p:tgtEl>
                                          <p:spTgt spid="52"/>
                                        </p:tgtEl>
                                        <p:attrNameLst>
                                          <p:attrName>ppt_h</p:attrName>
                                        </p:attrNameLst>
                                      </p:cBhvr>
                                      <p:tavLst>
                                        <p:tav tm="0">
                                          <p:val>
                                            <p:fltVal val="0"/>
                                          </p:val>
                                        </p:tav>
                                        <p:tav tm="100000">
                                          <p:val>
                                            <p:strVal val="#ppt_h"/>
                                          </p:val>
                                        </p:tav>
                                      </p:tavLst>
                                    </p:anim>
                                    <p:animEffect>
                                      <p:cBhvr>
                                        <p:cTn id="54" dur="500"/>
                                        <p:tgtEl>
                                          <p:spTgt spid="52"/>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53"/>
                                        </p:tgtEl>
                                        <p:attrNameLst>
                                          <p:attrName>style.visibility</p:attrName>
                                        </p:attrNameLst>
                                      </p:cBhvr>
                                      <p:to>
                                        <p:strVal val="visible"/>
                                      </p:to>
                                    </p:set>
                                    <p:anim calcmode="lin" valueType="num">
                                      <p:cBhvr>
                                        <p:cTn id="57" dur="500" fill="hold"/>
                                        <p:tgtEl>
                                          <p:spTgt spid="53"/>
                                        </p:tgtEl>
                                        <p:attrNameLst>
                                          <p:attrName>ppt_w</p:attrName>
                                        </p:attrNameLst>
                                      </p:cBhvr>
                                      <p:tavLst>
                                        <p:tav tm="0">
                                          <p:val>
                                            <p:fltVal val="0"/>
                                          </p:val>
                                        </p:tav>
                                        <p:tav tm="100000">
                                          <p:val>
                                            <p:strVal val="#ppt_w"/>
                                          </p:val>
                                        </p:tav>
                                      </p:tavLst>
                                    </p:anim>
                                    <p:anim calcmode="lin" valueType="num">
                                      <p:cBhvr>
                                        <p:cTn id="58" dur="500" fill="hold"/>
                                        <p:tgtEl>
                                          <p:spTgt spid="53"/>
                                        </p:tgtEl>
                                        <p:attrNameLst>
                                          <p:attrName>ppt_h</p:attrName>
                                        </p:attrNameLst>
                                      </p:cBhvr>
                                      <p:tavLst>
                                        <p:tav tm="0">
                                          <p:val>
                                            <p:fltVal val="0"/>
                                          </p:val>
                                        </p:tav>
                                        <p:tav tm="100000">
                                          <p:val>
                                            <p:strVal val="#ppt_h"/>
                                          </p:val>
                                        </p:tav>
                                      </p:tavLst>
                                    </p:anim>
                                    <p:animEffect>
                                      <p:cBhvr>
                                        <p:cTn id="59" dur="500"/>
                                        <p:tgtEl>
                                          <p:spTgt spid="53"/>
                                        </p:tgtEl>
                                      </p:cBhvr>
                                    </p:animEffect>
                                  </p:childTnLst>
                                </p:cTn>
                              </p:par>
                            </p:childTnLst>
                          </p:cTn>
                        </p:par>
                        <p:par>
                          <p:cTn id="60" fill="hold">
                            <p:stCondLst>
                              <p:cond delay="2500"/>
                            </p:stCondLst>
                            <p:childTnLst>
                              <p:par>
                                <p:cTn id="61" presetID="47" presetClass="entr" presetSubtype="0" fill="hold" grpId="0" nodeType="afterEffect">
                                  <p:stCondLst>
                                    <p:cond delay="0"/>
                                  </p:stCondLst>
                                  <p:childTnLst>
                                    <p:set>
                                      <p:cBhvr>
                                        <p:cTn id="62" dur="1" fill="hold">
                                          <p:stCondLst>
                                            <p:cond delay="0"/>
                                          </p:stCondLst>
                                        </p:cTn>
                                        <p:tgtEl>
                                          <p:spTgt spid="43"/>
                                        </p:tgtEl>
                                        <p:attrNameLst>
                                          <p:attrName>style.visibility</p:attrName>
                                        </p:attrNameLst>
                                      </p:cBhvr>
                                      <p:to>
                                        <p:strVal val="visible"/>
                                      </p:to>
                                    </p:set>
                                    <p:animEffect>
                                      <p:cBhvr>
                                        <p:cTn id="63" dur="500"/>
                                        <p:tgtEl>
                                          <p:spTgt spid="43"/>
                                        </p:tgtEl>
                                      </p:cBhvr>
                                    </p:animEffect>
                                    <p:anim calcmode="lin" valueType="num">
                                      <p:cBhvr>
                                        <p:cTn id="64" dur="500" fill="hold"/>
                                        <p:tgtEl>
                                          <p:spTgt spid="43"/>
                                        </p:tgtEl>
                                        <p:attrNameLst>
                                          <p:attrName>ppt_x</p:attrName>
                                        </p:attrNameLst>
                                      </p:cBhvr>
                                      <p:tavLst>
                                        <p:tav tm="0">
                                          <p:val>
                                            <p:strVal val="#ppt_x"/>
                                          </p:val>
                                        </p:tav>
                                        <p:tav tm="100000">
                                          <p:val>
                                            <p:strVal val="#ppt_x"/>
                                          </p:val>
                                        </p:tav>
                                      </p:tavLst>
                                    </p:anim>
                                    <p:anim calcmode="lin" valueType="num">
                                      <p:cBhvr>
                                        <p:cTn id="65" dur="500" fill="hold"/>
                                        <p:tgtEl>
                                          <p:spTgt spid="43"/>
                                        </p:tgtEl>
                                        <p:attrNameLst>
                                          <p:attrName>ppt_y</p:attrName>
                                        </p:attrNameLst>
                                      </p:cBhvr>
                                      <p:tavLst>
                                        <p:tav tm="0">
                                          <p:val>
                                            <p:strVal val="#ppt_y-.1"/>
                                          </p:val>
                                        </p:tav>
                                        <p:tav tm="100000">
                                          <p:val>
                                            <p:strVal val="#ppt_y"/>
                                          </p:val>
                                        </p:tav>
                                      </p:tavLst>
                                    </p:anim>
                                  </p:childTnLst>
                                </p:cTn>
                              </p:par>
                              <p:par>
                                <p:cTn id="66" presetID="47" presetClass="entr" presetSubtype="0" fill="hold" grpId="0" nodeType="withEffect">
                                  <p:stCondLst>
                                    <p:cond delay="0"/>
                                  </p:stCondLst>
                                  <p:childTnLst>
                                    <p:set>
                                      <p:cBhvr>
                                        <p:cTn id="67" dur="1" fill="hold">
                                          <p:stCondLst>
                                            <p:cond delay="0"/>
                                          </p:stCondLst>
                                        </p:cTn>
                                        <p:tgtEl>
                                          <p:spTgt spid="44"/>
                                        </p:tgtEl>
                                        <p:attrNameLst>
                                          <p:attrName>style.visibility</p:attrName>
                                        </p:attrNameLst>
                                      </p:cBhvr>
                                      <p:to>
                                        <p:strVal val="visible"/>
                                      </p:to>
                                    </p:set>
                                    <p:animEffect>
                                      <p:cBhvr>
                                        <p:cTn id="68" dur="500"/>
                                        <p:tgtEl>
                                          <p:spTgt spid="44"/>
                                        </p:tgtEl>
                                      </p:cBhvr>
                                    </p:animEffect>
                                    <p:anim calcmode="lin" valueType="num">
                                      <p:cBhvr>
                                        <p:cTn id="69" dur="500" fill="hold"/>
                                        <p:tgtEl>
                                          <p:spTgt spid="44"/>
                                        </p:tgtEl>
                                        <p:attrNameLst>
                                          <p:attrName>ppt_x</p:attrName>
                                        </p:attrNameLst>
                                      </p:cBhvr>
                                      <p:tavLst>
                                        <p:tav tm="0">
                                          <p:val>
                                            <p:strVal val="#ppt_x"/>
                                          </p:val>
                                        </p:tav>
                                        <p:tav tm="100000">
                                          <p:val>
                                            <p:strVal val="#ppt_x"/>
                                          </p:val>
                                        </p:tav>
                                      </p:tavLst>
                                    </p:anim>
                                    <p:anim calcmode="lin" valueType="num">
                                      <p:cBhvr>
                                        <p:cTn id="70" dur="500" fill="hold"/>
                                        <p:tgtEl>
                                          <p:spTgt spid="44"/>
                                        </p:tgtEl>
                                        <p:attrNameLst>
                                          <p:attrName>ppt_y</p:attrName>
                                        </p:attrNameLst>
                                      </p:cBhvr>
                                      <p:tavLst>
                                        <p:tav tm="0">
                                          <p:val>
                                            <p:strVal val="#ppt_y-.1"/>
                                          </p:val>
                                        </p:tav>
                                        <p:tav tm="100000">
                                          <p:val>
                                            <p:strVal val="#ppt_y"/>
                                          </p:val>
                                        </p:tav>
                                      </p:tavLst>
                                    </p:anim>
                                  </p:childTnLst>
                                </p:cTn>
                              </p:par>
                              <p:par>
                                <p:cTn id="71" presetID="47" presetClass="entr" presetSubtype="0" fill="hold" grpId="0" nodeType="withEffect">
                                  <p:stCondLst>
                                    <p:cond delay="0"/>
                                  </p:stCondLst>
                                  <p:childTnLst>
                                    <p:set>
                                      <p:cBhvr>
                                        <p:cTn id="72" dur="1" fill="hold">
                                          <p:stCondLst>
                                            <p:cond delay="0"/>
                                          </p:stCondLst>
                                        </p:cTn>
                                        <p:tgtEl>
                                          <p:spTgt spid="70"/>
                                        </p:tgtEl>
                                        <p:attrNameLst>
                                          <p:attrName>style.visibility</p:attrName>
                                        </p:attrNameLst>
                                      </p:cBhvr>
                                      <p:to>
                                        <p:strVal val="visible"/>
                                      </p:to>
                                    </p:set>
                                    <p:animEffect>
                                      <p:cBhvr>
                                        <p:cTn id="73" dur="500"/>
                                        <p:tgtEl>
                                          <p:spTgt spid="70"/>
                                        </p:tgtEl>
                                      </p:cBhvr>
                                    </p:animEffect>
                                    <p:anim calcmode="lin" valueType="num">
                                      <p:cBhvr>
                                        <p:cTn id="74" dur="500" fill="hold"/>
                                        <p:tgtEl>
                                          <p:spTgt spid="70"/>
                                        </p:tgtEl>
                                        <p:attrNameLst>
                                          <p:attrName>ppt_x</p:attrName>
                                        </p:attrNameLst>
                                      </p:cBhvr>
                                      <p:tavLst>
                                        <p:tav tm="0">
                                          <p:val>
                                            <p:strVal val="#ppt_x"/>
                                          </p:val>
                                        </p:tav>
                                        <p:tav tm="100000">
                                          <p:val>
                                            <p:strVal val="#ppt_x"/>
                                          </p:val>
                                        </p:tav>
                                      </p:tavLst>
                                    </p:anim>
                                    <p:anim calcmode="lin" valueType="num">
                                      <p:cBhvr>
                                        <p:cTn id="75" dur="500" fill="hold"/>
                                        <p:tgtEl>
                                          <p:spTgt spid="70"/>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72"/>
                                        </p:tgtEl>
                                        <p:attrNameLst>
                                          <p:attrName>style.visibility</p:attrName>
                                        </p:attrNameLst>
                                      </p:cBhvr>
                                      <p:to>
                                        <p:strVal val="visible"/>
                                      </p:to>
                                    </p:set>
                                    <p:animEffect>
                                      <p:cBhvr>
                                        <p:cTn id="78" dur="500"/>
                                        <p:tgtEl>
                                          <p:spTgt spid="72"/>
                                        </p:tgtEl>
                                      </p:cBhvr>
                                    </p:animEffect>
                                    <p:anim calcmode="lin" valueType="num">
                                      <p:cBhvr>
                                        <p:cTn id="79" dur="500" fill="hold"/>
                                        <p:tgtEl>
                                          <p:spTgt spid="72"/>
                                        </p:tgtEl>
                                        <p:attrNameLst>
                                          <p:attrName>ppt_x</p:attrName>
                                        </p:attrNameLst>
                                      </p:cBhvr>
                                      <p:tavLst>
                                        <p:tav tm="0">
                                          <p:val>
                                            <p:strVal val="#ppt_x"/>
                                          </p:val>
                                        </p:tav>
                                        <p:tav tm="100000">
                                          <p:val>
                                            <p:strVal val="#ppt_x"/>
                                          </p:val>
                                        </p:tav>
                                      </p:tavLst>
                                    </p:anim>
                                    <p:anim calcmode="lin" valueType="num">
                                      <p:cBhvr>
                                        <p:cTn id="80" dur="500" fill="hold"/>
                                        <p:tgtEl>
                                          <p:spTgt spid="72"/>
                                        </p:tgtEl>
                                        <p:attrNameLst>
                                          <p:attrName>ppt_y</p:attrName>
                                        </p:attrNameLst>
                                      </p:cBhvr>
                                      <p:tavLst>
                                        <p:tav tm="0">
                                          <p:val>
                                            <p:strVal val="#ppt_y+.1"/>
                                          </p:val>
                                        </p:tav>
                                        <p:tav tm="100000">
                                          <p:val>
                                            <p:strVal val="#ppt_y"/>
                                          </p:val>
                                        </p:tav>
                                      </p:tavLst>
                                    </p:anim>
                                  </p:childTnLst>
                                </p:cTn>
                              </p:par>
                            </p:childTnLst>
                          </p:cTn>
                        </p:par>
                        <p:par>
                          <p:cTn id="81" fill="hold">
                            <p:stCondLst>
                              <p:cond delay="3000"/>
                            </p:stCondLst>
                            <p:childTnLst>
                              <p:par>
                                <p:cTn id="82" presetID="22" presetClass="entr" presetSubtype="8" fill="hold" grpId="0" nodeType="afterEffect">
                                  <p:stCondLst>
                                    <p:cond delay="0"/>
                                  </p:stCondLst>
                                  <p:childTnLst>
                                    <p:set>
                                      <p:cBhvr>
                                        <p:cTn id="83" dur="1" fill="hold">
                                          <p:stCondLst>
                                            <p:cond delay="0"/>
                                          </p:stCondLst>
                                        </p:cTn>
                                        <p:tgtEl>
                                          <p:spTgt spid="54"/>
                                        </p:tgtEl>
                                        <p:attrNameLst>
                                          <p:attrName>style.visibility</p:attrName>
                                        </p:attrNameLst>
                                      </p:cBhvr>
                                      <p:to>
                                        <p:strVal val="visible"/>
                                      </p:to>
                                    </p:set>
                                    <p:animEffect>
                                      <p:cBhvr>
                                        <p:cTn id="84" dur="500"/>
                                        <p:tgtEl>
                                          <p:spTgt spid="54"/>
                                        </p:tgtEl>
                                      </p:cBhvr>
                                    </p:animEffect>
                                  </p:childTnLst>
                                </p:cTn>
                              </p:par>
                            </p:childTnLst>
                          </p:cTn>
                        </p:par>
                        <p:par>
                          <p:cTn id="85" fill="hold">
                            <p:stCondLst>
                              <p:cond delay="3500"/>
                            </p:stCondLst>
                            <p:childTnLst>
                              <p:par>
                                <p:cTn id="86" presetID="10" presetClass="entr" presetSubtype="0" fill="hold" grpId="0" nodeType="afterEffect">
                                  <p:stCondLst>
                                    <p:cond delay="0"/>
                                  </p:stCondLst>
                                  <p:childTnLst>
                                    <p:set>
                                      <p:cBhvr>
                                        <p:cTn id="87" dur="1" fill="hold">
                                          <p:stCondLst>
                                            <p:cond delay="0"/>
                                          </p:stCondLst>
                                        </p:cTn>
                                        <p:tgtEl>
                                          <p:spTgt spid="55"/>
                                        </p:tgtEl>
                                        <p:attrNameLst>
                                          <p:attrName>style.visibility</p:attrName>
                                        </p:attrNameLst>
                                      </p:cBhvr>
                                      <p:to>
                                        <p:strVal val="visible"/>
                                      </p:to>
                                    </p:set>
                                    <p:anim calcmode="lin" valueType="num">
                                      <p:cBhvr>
                                        <p:cTn id="88" dur="500" fill="hold"/>
                                        <p:tgtEl>
                                          <p:spTgt spid="55"/>
                                        </p:tgtEl>
                                        <p:attrNameLst>
                                          <p:attrName>ppt_w</p:attrName>
                                        </p:attrNameLst>
                                      </p:cBhvr>
                                      <p:tavLst>
                                        <p:tav tm="0">
                                          <p:val>
                                            <p:fltVal val="0"/>
                                          </p:val>
                                        </p:tav>
                                        <p:tav tm="100000">
                                          <p:val>
                                            <p:strVal val="#ppt_w"/>
                                          </p:val>
                                        </p:tav>
                                      </p:tavLst>
                                    </p:anim>
                                    <p:anim calcmode="lin" valueType="num">
                                      <p:cBhvr>
                                        <p:cTn id="89" dur="500" fill="hold"/>
                                        <p:tgtEl>
                                          <p:spTgt spid="55"/>
                                        </p:tgtEl>
                                        <p:attrNameLst>
                                          <p:attrName>ppt_h</p:attrName>
                                        </p:attrNameLst>
                                      </p:cBhvr>
                                      <p:tavLst>
                                        <p:tav tm="0">
                                          <p:val>
                                            <p:fltVal val="0"/>
                                          </p:val>
                                        </p:tav>
                                        <p:tav tm="100000">
                                          <p:val>
                                            <p:strVal val="#ppt_h"/>
                                          </p:val>
                                        </p:tav>
                                      </p:tavLst>
                                    </p:anim>
                                    <p:animEffect>
                                      <p:cBhvr>
                                        <p:cTn id="90" dur="500"/>
                                        <p:tgtEl>
                                          <p:spTgt spid="55"/>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56"/>
                                        </p:tgtEl>
                                        <p:attrNameLst>
                                          <p:attrName>style.visibility</p:attrName>
                                        </p:attrNameLst>
                                      </p:cBhvr>
                                      <p:to>
                                        <p:strVal val="visible"/>
                                      </p:to>
                                    </p:set>
                                    <p:anim calcmode="lin" valueType="num">
                                      <p:cBhvr>
                                        <p:cTn id="93" dur="500" fill="hold"/>
                                        <p:tgtEl>
                                          <p:spTgt spid="56"/>
                                        </p:tgtEl>
                                        <p:attrNameLst>
                                          <p:attrName>ppt_w</p:attrName>
                                        </p:attrNameLst>
                                      </p:cBhvr>
                                      <p:tavLst>
                                        <p:tav tm="0">
                                          <p:val>
                                            <p:fltVal val="0"/>
                                          </p:val>
                                        </p:tav>
                                        <p:tav tm="100000">
                                          <p:val>
                                            <p:strVal val="#ppt_w"/>
                                          </p:val>
                                        </p:tav>
                                      </p:tavLst>
                                    </p:anim>
                                    <p:anim calcmode="lin" valueType="num">
                                      <p:cBhvr>
                                        <p:cTn id="94" dur="500" fill="hold"/>
                                        <p:tgtEl>
                                          <p:spTgt spid="56"/>
                                        </p:tgtEl>
                                        <p:attrNameLst>
                                          <p:attrName>ppt_h</p:attrName>
                                        </p:attrNameLst>
                                      </p:cBhvr>
                                      <p:tavLst>
                                        <p:tav tm="0">
                                          <p:val>
                                            <p:fltVal val="0"/>
                                          </p:val>
                                        </p:tav>
                                        <p:tav tm="100000">
                                          <p:val>
                                            <p:strVal val="#ppt_h"/>
                                          </p:val>
                                        </p:tav>
                                      </p:tavLst>
                                    </p:anim>
                                    <p:animEffect>
                                      <p:cBhvr>
                                        <p:cTn id="95" dur="500"/>
                                        <p:tgtEl>
                                          <p:spTgt spid="56"/>
                                        </p:tgtEl>
                                      </p:cBhvr>
                                    </p:animEffect>
                                  </p:childTnLst>
                                </p:cTn>
                              </p:par>
                            </p:childTnLst>
                          </p:cTn>
                        </p:par>
                        <p:par>
                          <p:cTn id="96" fill="hold">
                            <p:stCondLst>
                              <p:cond delay="4000"/>
                            </p:stCondLst>
                            <p:childTnLst>
                              <p:par>
                                <p:cTn id="97" presetID="47" presetClass="entr" presetSubtype="0" fill="hold" grpId="0" nodeType="afterEffect">
                                  <p:stCondLst>
                                    <p:cond delay="0"/>
                                  </p:stCondLst>
                                  <p:childTnLst>
                                    <p:set>
                                      <p:cBhvr>
                                        <p:cTn id="98" dur="1" fill="hold">
                                          <p:stCondLst>
                                            <p:cond delay="0"/>
                                          </p:stCondLst>
                                        </p:cTn>
                                        <p:tgtEl>
                                          <p:spTgt spid="73"/>
                                        </p:tgtEl>
                                        <p:attrNameLst>
                                          <p:attrName>style.visibility</p:attrName>
                                        </p:attrNameLst>
                                      </p:cBhvr>
                                      <p:to>
                                        <p:strVal val="visible"/>
                                      </p:to>
                                    </p:set>
                                    <p:animEffect>
                                      <p:cBhvr>
                                        <p:cTn id="99" dur="500"/>
                                        <p:tgtEl>
                                          <p:spTgt spid="73"/>
                                        </p:tgtEl>
                                      </p:cBhvr>
                                    </p:animEffect>
                                    <p:anim calcmode="lin" valueType="num">
                                      <p:cBhvr>
                                        <p:cTn id="100" dur="500" fill="hold"/>
                                        <p:tgtEl>
                                          <p:spTgt spid="73"/>
                                        </p:tgtEl>
                                        <p:attrNameLst>
                                          <p:attrName>ppt_x</p:attrName>
                                        </p:attrNameLst>
                                      </p:cBhvr>
                                      <p:tavLst>
                                        <p:tav tm="0">
                                          <p:val>
                                            <p:strVal val="#ppt_x"/>
                                          </p:val>
                                        </p:tav>
                                        <p:tav tm="100000">
                                          <p:val>
                                            <p:strVal val="#ppt_x"/>
                                          </p:val>
                                        </p:tav>
                                      </p:tavLst>
                                    </p:anim>
                                    <p:anim calcmode="lin" valueType="num">
                                      <p:cBhvr>
                                        <p:cTn id="101" dur="500" fill="hold"/>
                                        <p:tgtEl>
                                          <p:spTgt spid="73"/>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45"/>
                                        </p:tgtEl>
                                        <p:attrNameLst>
                                          <p:attrName>style.visibility</p:attrName>
                                        </p:attrNameLst>
                                      </p:cBhvr>
                                      <p:to>
                                        <p:strVal val="visible"/>
                                      </p:to>
                                    </p:set>
                                    <p:animEffect>
                                      <p:cBhvr>
                                        <p:cTn id="104" dur="500"/>
                                        <p:tgtEl>
                                          <p:spTgt spid="45"/>
                                        </p:tgtEl>
                                      </p:cBhvr>
                                    </p:animEffect>
                                    <p:anim calcmode="lin" valueType="num">
                                      <p:cBhvr>
                                        <p:cTn id="105" dur="500" fill="hold"/>
                                        <p:tgtEl>
                                          <p:spTgt spid="45"/>
                                        </p:tgtEl>
                                        <p:attrNameLst>
                                          <p:attrName>ppt_x</p:attrName>
                                        </p:attrNameLst>
                                      </p:cBhvr>
                                      <p:tavLst>
                                        <p:tav tm="0">
                                          <p:val>
                                            <p:strVal val="#ppt_x"/>
                                          </p:val>
                                        </p:tav>
                                        <p:tav tm="100000">
                                          <p:val>
                                            <p:strVal val="#ppt_x"/>
                                          </p:val>
                                        </p:tav>
                                      </p:tavLst>
                                    </p:anim>
                                    <p:anim calcmode="lin" valueType="num">
                                      <p:cBhvr>
                                        <p:cTn id="106" dur="500" fill="hold"/>
                                        <p:tgtEl>
                                          <p:spTgt spid="45"/>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46"/>
                                        </p:tgtEl>
                                        <p:attrNameLst>
                                          <p:attrName>style.visibility</p:attrName>
                                        </p:attrNameLst>
                                      </p:cBhvr>
                                      <p:to>
                                        <p:strVal val="visible"/>
                                      </p:to>
                                    </p:set>
                                    <p:animEffect>
                                      <p:cBhvr>
                                        <p:cTn id="109" dur="500"/>
                                        <p:tgtEl>
                                          <p:spTgt spid="46"/>
                                        </p:tgtEl>
                                      </p:cBhvr>
                                    </p:animEffect>
                                    <p:anim calcmode="lin" valueType="num">
                                      <p:cBhvr>
                                        <p:cTn id="110" dur="500" fill="hold"/>
                                        <p:tgtEl>
                                          <p:spTgt spid="46"/>
                                        </p:tgtEl>
                                        <p:attrNameLst>
                                          <p:attrName>ppt_x</p:attrName>
                                        </p:attrNameLst>
                                      </p:cBhvr>
                                      <p:tavLst>
                                        <p:tav tm="0">
                                          <p:val>
                                            <p:strVal val="#ppt_x"/>
                                          </p:val>
                                        </p:tav>
                                        <p:tav tm="100000">
                                          <p:val>
                                            <p:strVal val="#ppt_x"/>
                                          </p:val>
                                        </p:tav>
                                      </p:tavLst>
                                    </p:anim>
                                    <p:anim calcmode="lin" valueType="num">
                                      <p:cBhvr>
                                        <p:cTn id="111" dur="500" fill="hold"/>
                                        <p:tgtEl>
                                          <p:spTgt spid="46"/>
                                        </p:tgtEl>
                                        <p:attrNameLst>
                                          <p:attrName>ppt_y</p:attrName>
                                        </p:attrNameLst>
                                      </p:cBhvr>
                                      <p:tavLst>
                                        <p:tav tm="0">
                                          <p:val>
                                            <p:strVal val="#ppt_y+.1"/>
                                          </p:val>
                                        </p:tav>
                                        <p:tav tm="100000">
                                          <p:val>
                                            <p:strVal val="#ppt_y"/>
                                          </p:val>
                                        </p:tav>
                                      </p:tavLst>
                                    </p:anim>
                                  </p:childTnLst>
                                </p:cTn>
                              </p:par>
                              <p:par>
                                <p:cTn id="112" presetID="42" presetClass="entr" presetSubtype="0" fill="hold" grpId="0" nodeType="withEffect">
                                  <p:stCondLst>
                                    <p:cond delay="0"/>
                                  </p:stCondLst>
                                  <p:childTnLst>
                                    <p:set>
                                      <p:cBhvr>
                                        <p:cTn id="113" dur="1" fill="hold">
                                          <p:stCondLst>
                                            <p:cond delay="0"/>
                                          </p:stCondLst>
                                        </p:cTn>
                                        <p:tgtEl>
                                          <p:spTgt spid="67"/>
                                        </p:tgtEl>
                                        <p:attrNameLst>
                                          <p:attrName>style.visibility</p:attrName>
                                        </p:attrNameLst>
                                      </p:cBhvr>
                                      <p:to>
                                        <p:strVal val="visible"/>
                                      </p:to>
                                    </p:set>
                                    <p:animEffect>
                                      <p:cBhvr>
                                        <p:cTn id="114" dur="500"/>
                                        <p:tgtEl>
                                          <p:spTgt spid="67"/>
                                        </p:tgtEl>
                                      </p:cBhvr>
                                    </p:animEffect>
                                    <p:anim calcmode="lin" valueType="num">
                                      <p:cBhvr>
                                        <p:cTn id="115" dur="500" fill="hold"/>
                                        <p:tgtEl>
                                          <p:spTgt spid="67"/>
                                        </p:tgtEl>
                                        <p:attrNameLst>
                                          <p:attrName>ppt_x</p:attrName>
                                        </p:attrNameLst>
                                      </p:cBhvr>
                                      <p:tavLst>
                                        <p:tav tm="0">
                                          <p:val>
                                            <p:strVal val="#ppt_x"/>
                                          </p:val>
                                        </p:tav>
                                        <p:tav tm="100000">
                                          <p:val>
                                            <p:strVal val="#ppt_x"/>
                                          </p:val>
                                        </p:tav>
                                      </p:tavLst>
                                    </p:anim>
                                    <p:anim calcmode="lin" valueType="num">
                                      <p:cBhvr>
                                        <p:cTn id="116" dur="500" fill="hold"/>
                                        <p:tgtEl>
                                          <p:spTgt spid="67"/>
                                        </p:tgtEl>
                                        <p:attrNameLst>
                                          <p:attrName>ppt_y</p:attrName>
                                        </p:attrNameLst>
                                      </p:cBhvr>
                                      <p:tavLst>
                                        <p:tav tm="0">
                                          <p:val>
                                            <p:strVal val="#ppt_y+.1"/>
                                          </p:val>
                                        </p:tav>
                                        <p:tav tm="100000">
                                          <p:val>
                                            <p:strVal val="#ppt_y"/>
                                          </p:val>
                                        </p:tav>
                                      </p:tavLst>
                                    </p:anim>
                                  </p:childTnLst>
                                </p:cTn>
                              </p:par>
                            </p:childTnLst>
                          </p:cTn>
                        </p:par>
                        <p:par>
                          <p:cTn id="117" fill="hold">
                            <p:stCondLst>
                              <p:cond delay="4500"/>
                            </p:stCondLst>
                            <p:childTnLst>
                              <p:par>
                                <p:cTn id="118" presetID="22" presetClass="entr" presetSubtype="8" fill="hold" grpId="0" nodeType="afterEffect">
                                  <p:stCondLst>
                                    <p:cond delay="0"/>
                                  </p:stCondLst>
                                  <p:childTnLst>
                                    <p:set>
                                      <p:cBhvr>
                                        <p:cTn id="119" dur="1" fill="hold">
                                          <p:stCondLst>
                                            <p:cond delay="0"/>
                                          </p:stCondLst>
                                        </p:cTn>
                                        <p:tgtEl>
                                          <p:spTgt spid="57"/>
                                        </p:tgtEl>
                                        <p:attrNameLst>
                                          <p:attrName>style.visibility</p:attrName>
                                        </p:attrNameLst>
                                      </p:cBhvr>
                                      <p:to>
                                        <p:strVal val="visible"/>
                                      </p:to>
                                    </p:set>
                                    <p:animEffect>
                                      <p:cBhvr>
                                        <p:cTn id="120" dur="500"/>
                                        <p:tgtEl>
                                          <p:spTgt spid="57"/>
                                        </p:tgtEl>
                                      </p:cBhvr>
                                    </p:animEffect>
                                  </p:childTnLst>
                                </p:cTn>
                              </p:par>
                            </p:childTnLst>
                          </p:cTn>
                        </p:par>
                        <p:par>
                          <p:cTn id="121" fill="hold">
                            <p:stCondLst>
                              <p:cond delay="5000"/>
                            </p:stCondLst>
                            <p:childTnLst>
                              <p:par>
                                <p:cTn id="122" presetID="10" presetClass="entr" presetSubtype="0" fill="hold" grpId="0" nodeType="afterEffect">
                                  <p:stCondLst>
                                    <p:cond delay="0"/>
                                  </p:stCondLst>
                                  <p:childTnLst>
                                    <p:set>
                                      <p:cBhvr>
                                        <p:cTn id="123" dur="1" fill="hold">
                                          <p:stCondLst>
                                            <p:cond delay="0"/>
                                          </p:stCondLst>
                                        </p:cTn>
                                        <p:tgtEl>
                                          <p:spTgt spid="58"/>
                                        </p:tgtEl>
                                        <p:attrNameLst>
                                          <p:attrName>style.visibility</p:attrName>
                                        </p:attrNameLst>
                                      </p:cBhvr>
                                      <p:to>
                                        <p:strVal val="visible"/>
                                      </p:to>
                                    </p:set>
                                    <p:anim calcmode="lin" valueType="num">
                                      <p:cBhvr>
                                        <p:cTn id="124" dur="500" fill="hold"/>
                                        <p:tgtEl>
                                          <p:spTgt spid="58"/>
                                        </p:tgtEl>
                                        <p:attrNameLst>
                                          <p:attrName>ppt_w</p:attrName>
                                        </p:attrNameLst>
                                      </p:cBhvr>
                                      <p:tavLst>
                                        <p:tav tm="0">
                                          <p:val>
                                            <p:fltVal val="0"/>
                                          </p:val>
                                        </p:tav>
                                        <p:tav tm="100000">
                                          <p:val>
                                            <p:strVal val="#ppt_w"/>
                                          </p:val>
                                        </p:tav>
                                      </p:tavLst>
                                    </p:anim>
                                    <p:anim calcmode="lin" valueType="num">
                                      <p:cBhvr>
                                        <p:cTn id="125" dur="500" fill="hold"/>
                                        <p:tgtEl>
                                          <p:spTgt spid="58"/>
                                        </p:tgtEl>
                                        <p:attrNameLst>
                                          <p:attrName>ppt_h</p:attrName>
                                        </p:attrNameLst>
                                      </p:cBhvr>
                                      <p:tavLst>
                                        <p:tav tm="0">
                                          <p:val>
                                            <p:fltVal val="0"/>
                                          </p:val>
                                        </p:tav>
                                        <p:tav tm="100000">
                                          <p:val>
                                            <p:strVal val="#ppt_h"/>
                                          </p:val>
                                        </p:tav>
                                      </p:tavLst>
                                    </p:anim>
                                    <p:animEffect>
                                      <p:cBhvr>
                                        <p:cTn id="126" dur="500"/>
                                        <p:tgtEl>
                                          <p:spTgt spid="58"/>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59"/>
                                        </p:tgtEl>
                                        <p:attrNameLst>
                                          <p:attrName>style.visibility</p:attrName>
                                        </p:attrNameLst>
                                      </p:cBhvr>
                                      <p:to>
                                        <p:strVal val="visible"/>
                                      </p:to>
                                    </p:set>
                                    <p:anim calcmode="lin" valueType="num">
                                      <p:cBhvr>
                                        <p:cTn id="129" dur="500" fill="hold"/>
                                        <p:tgtEl>
                                          <p:spTgt spid="59"/>
                                        </p:tgtEl>
                                        <p:attrNameLst>
                                          <p:attrName>ppt_w</p:attrName>
                                        </p:attrNameLst>
                                      </p:cBhvr>
                                      <p:tavLst>
                                        <p:tav tm="0">
                                          <p:val>
                                            <p:fltVal val="0"/>
                                          </p:val>
                                        </p:tav>
                                        <p:tav tm="100000">
                                          <p:val>
                                            <p:strVal val="#ppt_w"/>
                                          </p:val>
                                        </p:tav>
                                      </p:tavLst>
                                    </p:anim>
                                    <p:anim calcmode="lin" valueType="num">
                                      <p:cBhvr>
                                        <p:cTn id="130" dur="500" fill="hold"/>
                                        <p:tgtEl>
                                          <p:spTgt spid="59"/>
                                        </p:tgtEl>
                                        <p:attrNameLst>
                                          <p:attrName>ppt_h</p:attrName>
                                        </p:attrNameLst>
                                      </p:cBhvr>
                                      <p:tavLst>
                                        <p:tav tm="0">
                                          <p:val>
                                            <p:fltVal val="0"/>
                                          </p:val>
                                        </p:tav>
                                        <p:tav tm="100000">
                                          <p:val>
                                            <p:strVal val="#ppt_h"/>
                                          </p:val>
                                        </p:tav>
                                      </p:tavLst>
                                    </p:anim>
                                    <p:animEffect>
                                      <p:cBhvr>
                                        <p:cTn id="131" dur="500"/>
                                        <p:tgtEl>
                                          <p:spTgt spid="59"/>
                                        </p:tgtEl>
                                      </p:cBhvr>
                                    </p:animEffect>
                                  </p:childTnLst>
                                </p:cTn>
                              </p:par>
                            </p:childTnLst>
                          </p:cTn>
                        </p:par>
                        <p:par>
                          <p:cTn id="132" fill="hold">
                            <p:stCondLst>
                              <p:cond delay="5500"/>
                            </p:stCondLst>
                            <p:childTnLst>
                              <p:par>
                                <p:cTn id="133" presetID="47" presetClass="entr" presetSubtype="0" fill="hold" grpId="0" nodeType="afterEffect">
                                  <p:stCondLst>
                                    <p:cond delay="0"/>
                                  </p:stCondLst>
                                  <p:childTnLst>
                                    <p:set>
                                      <p:cBhvr>
                                        <p:cTn id="134" dur="1" fill="hold">
                                          <p:stCondLst>
                                            <p:cond delay="0"/>
                                          </p:stCondLst>
                                        </p:cTn>
                                        <p:tgtEl>
                                          <p:spTgt spid="63"/>
                                        </p:tgtEl>
                                        <p:attrNameLst>
                                          <p:attrName>style.visibility</p:attrName>
                                        </p:attrNameLst>
                                      </p:cBhvr>
                                      <p:to>
                                        <p:strVal val="visible"/>
                                      </p:to>
                                    </p:set>
                                    <p:animEffect>
                                      <p:cBhvr>
                                        <p:cTn id="135" dur="500"/>
                                        <p:tgtEl>
                                          <p:spTgt spid="63"/>
                                        </p:tgtEl>
                                      </p:cBhvr>
                                    </p:animEffect>
                                    <p:anim calcmode="lin" valueType="num">
                                      <p:cBhvr>
                                        <p:cTn id="136" dur="500" fill="hold"/>
                                        <p:tgtEl>
                                          <p:spTgt spid="63"/>
                                        </p:tgtEl>
                                        <p:attrNameLst>
                                          <p:attrName>ppt_x</p:attrName>
                                        </p:attrNameLst>
                                      </p:cBhvr>
                                      <p:tavLst>
                                        <p:tav tm="0">
                                          <p:val>
                                            <p:strVal val="#ppt_x"/>
                                          </p:val>
                                        </p:tav>
                                        <p:tav tm="100000">
                                          <p:val>
                                            <p:strVal val="#ppt_x"/>
                                          </p:val>
                                        </p:tav>
                                      </p:tavLst>
                                    </p:anim>
                                    <p:anim calcmode="lin" valueType="num">
                                      <p:cBhvr>
                                        <p:cTn id="137" dur="500" fill="hold"/>
                                        <p:tgtEl>
                                          <p:spTgt spid="63"/>
                                        </p:tgtEl>
                                        <p:attrNameLst>
                                          <p:attrName>ppt_y</p:attrName>
                                        </p:attrNameLst>
                                      </p:cBhvr>
                                      <p:tavLst>
                                        <p:tav tm="0">
                                          <p:val>
                                            <p:strVal val="#ppt_y-.1"/>
                                          </p:val>
                                        </p:tav>
                                        <p:tav tm="100000">
                                          <p:val>
                                            <p:strVal val="#ppt_y"/>
                                          </p:val>
                                        </p:tav>
                                      </p:tavLst>
                                    </p:anim>
                                  </p:childTnLst>
                                </p:cTn>
                              </p:par>
                              <p:par>
                                <p:cTn id="138" presetID="47" presetClass="entr" presetSubtype="0" fill="hold" grpId="0" nodeType="withEffect">
                                  <p:stCondLst>
                                    <p:cond delay="0"/>
                                  </p:stCondLst>
                                  <p:childTnLst>
                                    <p:set>
                                      <p:cBhvr>
                                        <p:cTn id="139" dur="1" fill="hold">
                                          <p:stCondLst>
                                            <p:cond delay="0"/>
                                          </p:stCondLst>
                                        </p:cTn>
                                        <p:tgtEl>
                                          <p:spTgt spid="64"/>
                                        </p:tgtEl>
                                        <p:attrNameLst>
                                          <p:attrName>style.visibility</p:attrName>
                                        </p:attrNameLst>
                                      </p:cBhvr>
                                      <p:to>
                                        <p:strVal val="visible"/>
                                      </p:to>
                                    </p:set>
                                    <p:animEffect>
                                      <p:cBhvr>
                                        <p:cTn id="140" dur="500"/>
                                        <p:tgtEl>
                                          <p:spTgt spid="64"/>
                                        </p:tgtEl>
                                      </p:cBhvr>
                                    </p:animEffect>
                                    <p:anim calcmode="lin" valueType="num">
                                      <p:cBhvr>
                                        <p:cTn id="141" dur="500" fill="hold"/>
                                        <p:tgtEl>
                                          <p:spTgt spid="64"/>
                                        </p:tgtEl>
                                        <p:attrNameLst>
                                          <p:attrName>ppt_x</p:attrName>
                                        </p:attrNameLst>
                                      </p:cBhvr>
                                      <p:tavLst>
                                        <p:tav tm="0">
                                          <p:val>
                                            <p:strVal val="#ppt_x"/>
                                          </p:val>
                                        </p:tav>
                                        <p:tav tm="100000">
                                          <p:val>
                                            <p:strVal val="#ppt_x"/>
                                          </p:val>
                                        </p:tav>
                                      </p:tavLst>
                                    </p:anim>
                                    <p:anim calcmode="lin" valueType="num">
                                      <p:cBhvr>
                                        <p:cTn id="142" dur="500" fill="hold"/>
                                        <p:tgtEl>
                                          <p:spTgt spid="64"/>
                                        </p:tgtEl>
                                        <p:attrNameLst>
                                          <p:attrName>ppt_y</p:attrName>
                                        </p:attrNameLst>
                                      </p:cBhvr>
                                      <p:tavLst>
                                        <p:tav tm="0">
                                          <p:val>
                                            <p:strVal val="#ppt_y-.1"/>
                                          </p:val>
                                        </p:tav>
                                        <p:tav tm="100000">
                                          <p:val>
                                            <p:strVal val="#ppt_y"/>
                                          </p:val>
                                        </p:tav>
                                      </p:tavLst>
                                    </p:anim>
                                  </p:childTnLst>
                                </p:cTn>
                              </p:par>
                              <p:par>
                                <p:cTn id="143" presetID="47" presetClass="entr" presetSubtype="0" fill="hold" grpId="0" nodeType="withEffect">
                                  <p:stCondLst>
                                    <p:cond delay="0"/>
                                  </p:stCondLst>
                                  <p:childTnLst>
                                    <p:set>
                                      <p:cBhvr>
                                        <p:cTn id="144" dur="1" fill="hold">
                                          <p:stCondLst>
                                            <p:cond delay="0"/>
                                          </p:stCondLst>
                                        </p:cTn>
                                        <p:tgtEl>
                                          <p:spTgt spid="69"/>
                                        </p:tgtEl>
                                        <p:attrNameLst>
                                          <p:attrName>style.visibility</p:attrName>
                                        </p:attrNameLst>
                                      </p:cBhvr>
                                      <p:to>
                                        <p:strVal val="visible"/>
                                      </p:to>
                                    </p:set>
                                    <p:animEffect>
                                      <p:cBhvr>
                                        <p:cTn id="145" dur="500"/>
                                        <p:tgtEl>
                                          <p:spTgt spid="69"/>
                                        </p:tgtEl>
                                      </p:cBhvr>
                                    </p:animEffect>
                                    <p:anim calcmode="lin" valueType="num">
                                      <p:cBhvr>
                                        <p:cTn id="146" dur="500" fill="hold"/>
                                        <p:tgtEl>
                                          <p:spTgt spid="69"/>
                                        </p:tgtEl>
                                        <p:attrNameLst>
                                          <p:attrName>ppt_x</p:attrName>
                                        </p:attrNameLst>
                                      </p:cBhvr>
                                      <p:tavLst>
                                        <p:tav tm="0">
                                          <p:val>
                                            <p:strVal val="#ppt_x"/>
                                          </p:val>
                                        </p:tav>
                                        <p:tav tm="100000">
                                          <p:val>
                                            <p:strVal val="#ppt_x"/>
                                          </p:val>
                                        </p:tav>
                                      </p:tavLst>
                                    </p:anim>
                                    <p:anim calcmode="lin" valueType="num">
                                      <p:cBhvr>
                                        <p:cTn id="147" dur="500" fill="hold"/>
                                        <p:tgtEl>
                                          <p:spTgt spid="69"/>
                                        </p:tgtEl>
                                        <p:attrNameLst>
                                          <p:attrName>ppt_y</p:attrName>
                                        </p:attrNameLst>
                                      </p:cBhvr>
                                      <p:tavLst>
                                        <p:tav tm="0">
                                          <p:val>
                                            <p:strVal val="#ppt_y-.1"/>
                                          </p:val>
                                        </p:tav>
                                        <p:tav tm="100000">
                                          <p:val>
                                            <p:strVal val="#ppt_y"/>
                                          </p:val>
                                        </p:tav>
                                      </p:tavLst>
                                    </p:anim>
                                  </p:childTnLst>
                                </p:cTn>
                              </p:par>
                              <p:par>
                                <p:cTn id="148" presetID="42" presetClass="entr" presetSubtype="0" fill="hold" grpId="0" nodeType="withEffect">
                                  <p:stCondLst>
                                    <p:cond delay="0"/>
                                  </p:stCondLst>
                                  <p:childTnLst>
                                    <p:set>
                                      <p:cBhvr>
                                        <p:cTn id="149" dur="1" fill="hold">
                                          <p:stCondLst>
                                            <p:cond delay="0"/>
                                          </p:stCondLst>
                                        </p:cTn>
                                        <p:tgtEl>
                                          <p:spTgt spid="74"/>
                                        </p:tgtEl>
                                        <p:attrNameLst>
                                          <p:attrName>style.visibility</p:attrName>
                                        </p:attrNameLst>
                                      </p:cBhvr>
                                      <p:to>
                                        <p:strVal val="visible"/>
                                      </p:to>
                                    </p:set>
                                    <p:animEffect>
                                      <p:cBhvr>
                                        <p:cTn id="150" dur="500"/>
                                        <p:tgtEl>
                                          <p:spTgt spid="74"/>
                                        </p:tgtEl>
                                      </p:cBhvr>
                                    </p:animEffect>
                                    <p:anim calcmode="lin" valueType="num">
                                      <p:cBhvr>
                                        <p:cTn id="151" dur="500" fill="hold"/>
                                        <p:tgtEl>
                                          <p:spTgt spid="74"/>
                                        </p:tgtEl>
                                        <p:attrNameLst>
                                          <p:attrName>ppt_x</p:attrName>
                                        </p:attrNameLst>
                                      </p:cBhvr>
                                      <p:tavLst>
                                        <p:tav tm="0">
                                          <p:val>
                                            <p:strVal val="#ppt_x"/>
                                          </p:val>
                                        </p:tav>
                                        <p:tav tm="100000">
                                          <p:val>
                                            <p:strVal val="#ppt_x"/>
                                          </p:val>
                                        </p:tav>
                                      </p:tavLst>
                                    </p:anim>
                                    <p:anim calcmode="lin" valueType="num">
                                      <p:cBhvr>
                                        <p:cTn id="152" dur="500" fill="hold"/>
                                        <p:tgtEl>
                                          <p:spTgt spid="74"/>
                                        </p:tgtEl>
                                        <p:attrNameLst>
                                          <p:attrName>ppt_y</p:attrName>
                                        </p:attrNameLst>
                                      </p:cBhvr>
                                      <p:tavLst>
                                        <p:tav tm="0">
                                          <p:val>
                                            <p:strVal val="#ppt_y+.1"/>
                                          </p:val>
                                        </p:tav>
                                        <p:tav tm="100000">
                                          <p:val>
                                            <p:strVal val="#ppt_y"/>
                                          </p:val>
                                        </p:tav>
                                      </p:tavLst>
                                    </p:anim>
                                  </p:childTnLst>
                                </p:cTn>
                              </p:par>
                            </p:childTnLst>
                          </p:cTn>
                        </p:par>
                        <p:par>
                          <p:cTn id="153" fill="hold">
                            <p:stCondLst>
                              <p:cond delay="6000"/>
                            </p:stCondLst>
                            <p:childTnLst>
                              <p:par>
                                <p:cTn id="154" presetID="22" presetClass="entr" presetSubtype="8" fill="hold" grpId="0" nodeType="afterEffect">
                                  <p:stCondLst>
                                    <p:cond delay="0"/>
                                  </p:stCondLst>
                                  <p:childTnLst>
                                    <p:set>
                                      <p:cBhvr>
                                        <p:cTn id="155" dur="1" fill="hold">
                                          <p:stCondLst>
                                            <p:cond delay="0"/>
                                          </p:stCondLst>
                                        </p:cTn>
                                        <p:tgtEl>
                                          <p:spTgt spid="60"/>
                                        </p:tgtEl>
                                        <p:attrNameLst>
                                          <p:attrName>style.visibility</p:attrName>
                                        </p:attrNameLst>
                                      </p:cBhvr>
                                      <p:to>
                                        <p:strVal val="visible"/>
                                      </p:to>
                                    </p:set>
                                    <p:animEffect>
                                      <p:cBhvr>
                                        <p:cTn id="156" dur="500"/>
                                        <p:tgtEl>
                                          <p:spTgt spid="60"/>
                                        </p:tgtEl>
                                      </p:cBhvr>
                                    </p:animEffect>
                                  </p:childTnLst>
                                </p:cTn>
                              </p:par>
                            </p:childTnLst>
                          </p:cTn>
                        </p:par>
                        <p:par>
                          <p:cTn id="157" fill="hold">
                            <p:stCondLst>
                              <p:cond delay="6500"/>
                            </p:stCondLst>
                            <p:childTnLst>
                              <p:par>
                                <p:cTn id="158" presetID="10" presetClass="entr" presetSubtype="0" fill="hold" grpId="0" nodeType="afterEffect">
                                  <p:stCondLst>
                                    <p:cond delay="0"/>
                                  </p:stCondLst>
                                  <p:childTnLst>
                                    <p:set>
                                      <p:cBhvr>
                                        <p:cTn id="159" dur="1" fill="hold">
                                          <p:stCondLst>
                                            <p:cond delay="0"/>
                                          </p:stCondLst>
                                        </p:cTn>
                                        <p:tgtEl>
                                          <p:spTgt spid="61"/>
                                        </p:tgtEl>
                                        <p:attrNameLst>
                                          <p:attrName>style.visibility</p:attrName>
                                        </p:attrNameLst>
                                      </p:cBhvr>
                                      <p:to>
                                        <p:strVal val="visible"/>
                                      </p:to>
                                    </p:set>
                                    <p:anim calcmode="lin" valueType="num">
                                      <p:cBhvr>
                                        <p:cTn id="160" dur="500" fill="hold"/>
                                        <p:tgtEl>
                                          <p:spTgt spid="61"/>
                                        </p:tgtEl>
                                        <p:attrNameLst>
                                          <p:attrName>ppt_w</p:attrName>
                                        </p:attrNameLst>
                                      </p:cBhvr>
                                      <p:tavLst>
                                        <p:tav tm="0">
                                          <p:val>
                                            <p:fltVal val="0"/>
                                          </p:val>
                                        </p:tav>
                                        <p:tav tm="100000">
                                          <p:val>
                                            <p:strVal val="#ppt_w"/>
                                          </p:val>
                                        </p:tav>
                                      </p:tavLst>
                                    </p:anim>
                                    <p:anim calcmode="lin" valueType="num">
                                      <p:cBhvr>
                                        <p:cTn id="161" dur="500" fill="hold"/>
                                        <p:tgtEl>
                                          <p:spTgt spid="61"/>
                                        </p:tgtEl>
                                        <p:attrNameLst>
                                          <p:attrName>ppt_h</p:attrName>
                                        </p:attrNameLst>
                                      </p:cBhvr>
                                      <p:tavLst>
                                        <p:tav tm="0">
                                          <p:val>
                                            <p:fltVal val="0"/>
                                          </p:val>
                                        </p:tav>
                                        <p:tav tm="100000">
                                          <p:val>
                                            <p:strVal val="#ppt_h"/>
                                          </p:val>
                                        </p:tav>
                                      </p:tavLst>
                                    </p:anim>
                                    <p:animEffect>
                                      <p:cBhvr>
                                        <p:cTn id="162" dur="500"/>
                                        <p:tgtEl>
                                          <p:spTgt spid="61"/>
                                        </p:tgtEl>
                                      </p:cBhvr>
                                    </p:animEffect>
                                  </p:childTnLst>
                                </p:cTn>
                              </p:par>
                              <p:par>
                                <p:cTn id="163" presetID="10" presetClass="entr" presetSubtype="0" fill="hold" grpId="0" nodeType="withEffect">
                                  <p:stCondLst>
                                    <p:cond delay="0"/>
                                  </p:stCondLst>
                                  <p:childTnLst>
                                    <p:set>
                                      <p:cBhvr>
                                        <p:cTn id="164" dur="1" fill="hold">
                                          <p:stCondLst>
                                            <p:cond delay="0"/>
                                          </p:stCondLst>
                                        </p:cTn>
                                        <p:tgtEl>
                                          <p:spTgt spid="62"/>
                                        </p:tgtEl>
                                        <p:attrNameLst>
                                          <p:attrName>style.visibility</p:attrName>
                                        </p:attrNameLst>
                                      </p:cBhvr>
                                      <p:to>
                                        <p:strVal val="visible"/>
                                      </p:to>
                                    </p:set>
                                    <p:anim calcmode="lin" valueType="num">
                                      <p:cBhvr>
                                        <p:cTn id="165" dur="500" fill="hold"/>
                                        <p:tgtEl>
                                          <p:spTgt spid="62"/>
                                        </p:tgtEl>
                                        <p:attrNameLst>
                                          <p:attrName>ppt_w</p:attrName>
                                        </p:attrNameLst>
                                      </p:cBhvr>
                                      <p:tavLst>
                                        <p:tav tm="0">
                                          <p:val>
                                            <p:fltVal val="0"/>
                                          </p:val>
                                        </p:tav>
                                        <p:tav tm="100000">
                                          <p:val>
                                            <p:strVal val="#ppt_w"/>
                                          </p:val>
                                        </p:tav>
                                      </p:tavLst>
                                    </p:anim>
                                    <p:anim calcmode="lin" valueType="num">
                                      <p:cBhvr>
                                        <p:cTn id="166" dur="500" fill="hold"/>
                                        <p:tgtEl>
                                          <p:spTgt spid="62"/>
                                        </p:tgtEl>
                                        <p:attrNameLst>
                                          <p:attrName>ppt_h</p:attrName>
                                        </p:attrNameLst>
                                      </p:cBhvr>
                                      <p:tavLst>
                                        <p:tav tm="0">
                                          <p:val>
                                            <p:fltVal val="0"/>
                                          </p:val>
                                        </p:tav>
                                        <p:tav tm="100000">
                                          <p:val>
                                            <p:strVal val="#ppt_h"/>
                                          </p:val>
                                        </p:tav>
                                      </p:tavLst>
                                    </p:anim>
                                    <p:animEffect>
                                      <p:cBhvr>
                                        <p:cTn id="167" dur="500"/>
                                        <p:tgtEl>
                                          <p:spTgt spid="62"/>
                                        </p:tgtEl>
                                      </p:cBhvr>
                                    </p:animEffect>
                                  </p:childTnLst>
                                </p:cTn>
                              </p:par>
                            </p:childTnLst>
                          </p:cTn>
                        </p:par>
                        <p:par>
                          <p:cTn id="168" fill="hold">
                            <p:stCondLst>
                              <p:cond delay="7000"/>
                            </p:stCondLst>
                            <p:childTnLst>
                              <p:par>
                                <p:cTn id="169" presetID="47" presetClass="entr" presetSubtype="0" fill="hold" grpId="0" nodeType="afterEffect">
                                  <p:stCondLst>
                                    <p:cond delay="0"/>
                                  </p:stCondLst>
                                  <p:childTnLst>
                                    <p:set>
                                      <p:cBhvr>
                                        <p:cTn id="170" dur="1" fill="hold">
                                          <p:stCondLst>
                                            <p:cond delay="0"/>
                                          </p:stCondLst>
                                        </p:cTn>
                                        <p:tgtEl>
                                          <p:spTgt spid="75"/>
                                        </p:tgtEl>
                                        <p:attrNameLst>
                                          <p:attrName>style.visibility</p:attrName>
                                        </p:attrNameLst>
                                      </p:cBhvr>
                                      <p:to>
                                        <p:strVal val="visible"/>
                                      </p:to>
                                    </p:set>
                                    <p:animEffect>
                                      <p:cBhvr>
                                        <p:cTn id="171" dur="500"/>
                                        <p:tgtEl>
                                          <p:spTgt spid="75"/>
                                        </p:tgtEl>
                                      </p:cBhvr>
                                    </p:animEffect>
                                    <p:anim calcmode="lin" valueType="num">
                                      <p:cBhvr>
                                        <p:cTn id="172" dur="500" fill="hold"/>
                                        <p:tgtEl>
                                          <p:spTgt spid="75"/>
                                        </p:tgtEl>
                                        <p:attrNameLst>
                                          <p:attrName>ppt_x</p:attrName>
                                        </p:attrNameLst>
                                      </p:cBhvr>
                                      <p:tavLst>
                                        <p:tav tm="0">
                                          <p:val>
                                            <p:strVal val="#ppt_x"/>
                                          </p:val>
                                        </p:tav>
                                        <p:tav tm="100000">
                                          <p:val>
                                            <p:strVal val="#ppt_x"/>
                                          </p:val>
                                        </p:tav>
                                      </p:tavLst>
                                    </p:anim>
                                    <p:anim calcmode="lin" valueType="num">
                                      <p:cBhvr>
                                        <p:cTn id="173" dur="500" fill="hold"/>
                                        <p:tgtEl>
                                          <p:spTgt spid="75"/>
                                        </p:tgtEl>
                                        <p:attrNameLst>
                                          <p:attrName>ppt_y</p:attrName>
                                        </p:attrNameLst>
                                      </p:cBhvr>
                                      <p:tavLst>
                                        <p:tav tm="0">
                                          <p:val>
                                            <p:strVal val="#ppt_y-.1"/>
                                          </p:val>
                                        </p:tav>
                                        <p:tav tm="100000">
                                          <p:val>
                                            <p:strVal val="#ppt_y"/>
                                          </p:val>
                                        </p:tav>
                                      </p:tavLst>
                                    </p:anim>
                                  </p:childTnLst>
                                </p:cTn>
                              </p:par>
                              <p:par>
                                <p:cTn id="174" presetID="42" presetClass="entr" presetSubtype="0" fill="hold" grpId="0" nodeType="withEffect">
                                  <p:stCondLst>
                                    <p:cond delay="0"/>
                                  </p:stCondLst>
                                  <p:childTnLst>
                                    <p:set>
                                      <p:cBhvr>
                                        <p:cTn id="175" dur="1" fill="hold">
                                          <p:stCondLst>
                                            <p:cond delay="0"/>
                                          </p:stCondLst>
                                        </p:cTn>
                                        <p:tgtEl>
                                          <p:spTgt spid="47"/>
                                        </p:tgtEl>
                                        <p:attrNameLst>
                                          <p:attrName>style.visibility</p:attrName>
                                        </p:attrNameLst>
                                      </p:cBhvr>
                                      <p:to>
                                        <p:strVal val="visible"/>
                                      </p:to>
                                    </p:set>
                                    <p:animEffect>
                                      <p:cBhvr>
                                        <p:cTn id="176" dur="500"/>
                                        <p:tgtEl>
                                          <p:spTgt spid="47"/>
                                        </p:tgtEl>
                                      </p:cBhvr>
                                    </p:animEffect>
                                    <p:anim calcmode="lin" valueType="num">
                                      <p:cBhvr>
                                        <p:cTn id="177" dur="500" fill="hold"/>
                                        <p:tgtEl>
                                          <p:spTgt spid="47"/>
                                        </p:tgtEl>
                                        <p:attrNameLst>
                                          <p:attrName>ppt_x</p:attrName>
                                        </p:attrNameLst>
                                      </p:cBhvr>
                                      <p:tavLst>
                                        <p:tav tm="0">
                                          <p:val>
                                            <p:strVal val="#ppt_x"/>
                                          </p:val>
                                        </p:tav>
                                        <p:tav tm="100000">
                                          <p:val>
                                            <p:strVal val="#ppt_x"/>
                                          </p:val>
                                        </p:tav>
                                      </p:tavLst>
                                    </p:anim>
                                    <p:anim calcmode="lin" valueType="num">
                                      <p:cBhvr>
                                        <p:cTn id="178" dur="500" fill="hold"/>
                                        <p:tgtEl>
                                          <p:spTgt spid="47"/>
                                        </p:tgtEl>
                                        <p:attrNameLst>
                                          <p:attrName>ppt_y</p:attrName>
                                        </p:attrNameLst>
                                      </p:cBhvr>
                                      <p:tavLst>
                                        <p:tav tm="0">
                                          <p:val>
                                            <p:strVal val="#ppt_y+.1"/>
                                          </p:val>
                                        </p:tav>
                                        <p:tav tm="100000">
                                          <p:val>
                                            <p:strVal val="#ppt_y"/>
                                          </p:val>
                                        </p:tav>
                                      </p:tavLst>
                                    </p:anim>
                                  </p:childTnLst>
                                </p:cTn>
                              </p:par>
                              <p:par>
                                <p:cTn id="179" presetID="42" presetClass="entr" presetSubtype="0" fill="hold" grpId="0" nodeType="withEffect">
                                  <p:stCondLst>
                                    <p:cond delay="0"/>
                                  </p:stCondLst>
                                  <p:childTnLst>
                                    <p:set>
                                      <p:cBhvr>
                                        <p:cTn id="180" dur="1" fill="hold">
                                          <p:stCondLst>
                                            <p:cond delay="0"/>
                                          </p:stCondLst>
                                        </p:cTn>
                                        <p:tgtEl>
                                          <p:spTgt spid="48"/>
                                        </p:tgtEl>
                                        <p:attrNameLst>
                                          <p:attrName>style.visibility</p:attrName>
                                        </p:attrNameLst>
                                      </p:cBhvr>
                                      <p:to>
                                        <p:strVal val="visible"/>
                                      </p:to>
                                    </p:set>
                                    <p:animEffect>
                                      <p:cBhvr>
                                        <p:cTn id="181" dur="500"/>
                                        <p:tgtEl>
                                          <p:spTgt spid="48"/>
                                        </p:tgtEl>
                                      </p:cBhvr>
                                    </p:animEffect>
                                    <p:anim calcmode="lin" valueType="num">
                                      <p:cBhvr>
                                        <p:cTn id="182" dur="500" fill="hold"/>
                                        <p:tgtEl>
                                          <p:spTgt spid="48"/>
                                        </p:tgtEl>
                                        <p:attrNameLst>
                                          <p:attrName>ppt_x</p:attrName>
                                        </p:attrNameLst>
                                      </p:cBhvr>
                                      <p:tavLst>
                                        <p:tav tm="0">
                                          <p:val>
                                            <p:strVal val="#ppt_x"/>
                                          </p:val>
                                        </p:tav>
                                        <p:tav tm="100000">
                                          <p:val>
                                            <p:strVal val="#ppt_x"/>
                                          </p:val>
                                        </p:tav>
                                      </p:tavLst>
                                    </p:anim>
                                    <p:anim calcmode="lin" valueType="num">
                                      <p:cBhvr>
                                        <p:cTn id="183" dur="500" fill="hold"/>
                                        <p:tgtEl>
                                          <p:spTgt spid="48"/>
                                        </p:tgtEl>
                                        <p:attrNameLst>
                                          <p:attrName>ppt_y</p:attrName>
                                        </p:attrNameLst>
                                      </p:cBhvr>
                                      <p:tavLst>
                                        <p:tav tm="0">
                                          <p:val>
                                            <p:strVal val="#ppt_y+.1"/>
                                          </p:val>
                                        </p:tav>
                                        <p:tav tm="100000">
                                          <p:val>
                                            <p:strVal val="#ppt_y"/>
                                          </p:val>
                                        </p:tav>
                                      </p:tavLst>
                                    </p:anim>
                                  </p:childTnLst>
                                </p:cTn>
                              </p:par>
                              <p:par>
                                <p:cTn id="184" presetID="42" presetClass="entr" presetSubtype="0" fill="hold" grpId="0" nodeType="withEffect">
                                  <p:stCondLst>
                                    <p:cond delay="0"/>
                                  </p:stCondLst>
                                  <p:childTnLst>
                                    <p:set>
                                      <p:cBhvr>
                                        <p:cTn id="185" dur="1" fill="hold">
                                          <p:stCondLst>
                                            <p:cond delay="0"/>
                                          </p:stCondLst>
                                        </p:cTn>
                                        <p:tgtEl>
                                          <p:spTgt spid="68"/>
                                        </p:tgtEl>
                                        <p:attrNameLst>
                                          <p:attrName>style.visibility</p:attrName>
                                        </p:attrNameLst>
                                      </p:cBhvr>
                                      <p:to>
                                        <p:strVal val="visible"/>
                                      </p:to>
                                    </p:set>
                                    <p:animEffect>
                                      <p:cBhvr>
                                        <p:cTn id="186" dur="500"/>
                                        <p:tgtEl>
                                          <p:spTgt spid="68"/>
                                        </p:tgtEl>
                                      </p:cBhvr>
                                    </p:animEffect>
                                    <p:anim calcmode="lin" valueType="num">
                                      <p:cBhvr>
                                        <p:cTn id="187" dur="500" fill="hold"/>
                                        <p:tgtEl>
                                          <p:spTgt spid="68"/>
                                        </p:tgtEl>
                                        <p:attrNameLst>
                                          <p:attrName>ppt_x</p:attrName>
                                        </p:attrNameLst>
                                      </p:cBhvr>
                                      <p:tavLst>
                                        <p:tav tm="0">
                                          <p:val>
                                            <p:strVal val="#ppt_x"/>
                                          </p:val>
                                        </p:tav>
                                        <p:tav tm="100000">
                                          <p:val>
                                            <p:strVal val="#ppt_x"/>
                                          </p:val>
                                        </p:tav>
                                      </p:tavLst>
                                    </p:anim>
                                    <p:anim calcmode="lin" valueType="num">
                                      <p:cBhvr>
                                        <p:cTn id="188" dur="500" fill="hold"/>
                                        <p:tgtEl>
                                          <p:spTgt spid="68"/>
                                        </p:tgtEl>
                                        <p:attrNameLst>
                                          <p:attrName>ppt_y</p:attrName>
                                        </p:attrNameLst>
                                      </p:cBhvr>
                                      <p:tavLst>
                                        <p:tav tm="0">
                                          <p:val>
                                            <p:strVal val="#ppt_y+.1"/>
                                          </p:val>
                                        </p:tav>
                                        <p:tav tm="100000">
                                          <p:val>
                                            <p:strVal val="#ppt_y"/>
                                          </p:val>
                                        </p:tav>
                                      </p:tavLst>
                                    </p:anim>
                                  </p:childTnLst>
                                </p:cTn>
                              </p:par>
                            </p:childTnLst>
                          </p:cTn>
                        </p:par>
                        <p:par>
                          <p:cTn id="189" fill="hold">
                            <p:stCondLst>
                              <p:cond delay="7500"/>
                            </p:stCondLst>
                            <p:childTnLst>
                              <p:par>
                                <p:cTn id="190" presetID="22" presetClass="entr" presetSubtype="8" fill="hold" grpId="0" nodeType="afterEffect">
                                  <p:stCondLst>
                                    <p:cond delay="0"/>
                                  </p:stCondLst>
                                  <p:childTnLst>
                                    <p:set>
                                      <p:cBhvr>
                                        <p:cTn id="191" dur="1" fill="hold">
                                          <p:stCondLst>
                                            <p:cond delay="0"/>
                                          </p:stCondLst>
                                        </p:cTn>
                                        <p:tgtEl>
                                          <p:spTgt spid="66"/>
                                        </p:tgtEl>
                                        <p:attrNameLst>
                                          <p:attrName>style.visibility</p:attrName>
                                        </p:attrNameLst>
                                      </p:cBhvr>
                                      <p:to>
                                        <p:strVal val="visible"/>
                                      </p:to>
                                    </p:set>
                                    <p:animEffect>
                                      <p:cBhvr>
                                        <p:cTn id="192"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3" grpId="0" animBg="1"/>
      <p:bldP spid="44" grpId="0" bldLvl="0" animBg="1" autoUpdateAnimBg="0"/>
      <p:bldP spid="45" grpId="0" animBg="1"/>
      <p:bldP spid="46" grpId="0" bldLvl="0" animBg="1" autoUpdateAnimBg="0"/>
      <p:bldP spid="47" grpId="0" animBg="1"/>
      <p:bldP spid="48" grpId="0" bldLvl="0" animBg="1" autoUpdateAnimBg="0"/>
      <p:bldP spid="49" grpId="0" animBg="1"/>
      <p:bldP spid="50" grpId="0" bldLvl="0" animBg="1" autoUpdateAnimBg="0"/>
      <p:bldP spid="51" grpId="0" bldLvl="0" animBg="1" autoUpdateAnimBg="0"/>
      <p:bldP spid="52" grpId="0" bldLvl="0" animBg="1" autoUpdateAnimBg="0"/>
      <p:bldP spid="53" grpId="0" bldLvl="0" animBg="1" autoUpdateAnimBg="0"/>
      <p:bldP spid="54" grpId="0" animBg="1"/>
      <p:bldP spid="55" grpId="0" bldLvl="0" animBg="1" autoUpdateAnimBg="0"/>
      <p:bldP spid="56" grpId="0" bldLvl="0" animBg="1" autoUpdateAnimBg="0"/>
      <p:bldP spid="57" grpId="0" animBg="1"/>
      <p:bldP spid="58" grpId="0" bldLvl="0" animBg="1" autoUpdateAnimBg="0"/>
      <p:bldP spid="59" grpId="0" bldLvl="0" animBg="1" autoUpdateAnimBg="0"/>
      <p:bldP spid="60" grpId="0" animBg="1"/>
      <p:bldP spid="61" grpId="0" bldLvl="0" animBg="1" autoUpdateAnimBg="0"/>
      <p:bldP spid="62" grpId="0" bldLvl="0" animBg="1" autoUpdateAnimBg="0"/>
      <p:bldP spid="63" grpId="0" animBg="1"/>
      <p:bldP spid="64" grpId="0" bldLvl="0" animBg="1" autoUpdateAnimBg="0"/>
      <p:bldP spid="65" grpId="0" animBg="1"/>
      <p:bldP spid="66" grpId="0" animBg="1"/>
      <p:bldP spid="67" grpId="0" bldLvl="0" autoUpdateAnimBg="0"/>
      <p:bldP spid="68" grpId="0" bldLvl="0" autoUpdateAnimBg="0"/>
      <p:bldP spid="69" grpId="0" bldLvl="0" autoUpdateAnimBg="0"/>
      <p:bldP spid="70" grpId="0" bldLvl="0" autoUpdateAnimBg="0"/>
      <p:bldP spid="71" grpId="0" bldLvl="0" autoUpdateAnimBg="0"/>
      <p:bldP spid="72" grpId="0" bldLvl="0" autoUpdateAnimBg="0"/>
      <p:bldP spid="73" grpId="0" bldLvl="0" autoUpdateAnimBg="0"/>
      <p:bldP spid="74" grpId="0" bldLvl="0" autoUpdateAnimBg="0"/>
      <p:bldP spid="75" grpId="0" bldLvl="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2"/>
          <p:cNvSpPr txBox="1">
            <a:spLocks noChangeArrowheads="1"/>
          </p:cNvSpPr>
          <p:nvPr/>
        </p:nvSpPr>
        <p:spPr bwMode="auto">
          <a:xfrm>
            <a:off x="3787170" y="290122"/>
            <a:ext cx="156966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zh-CN" altLang="en-US" b="1" dirty="0" smtClean="0">
                <a:solidFill>
                  <a:schemeClr val="bg1">
                    <a:lumMod val="50000"/>
                  </a:schemeClr>
                </a:solidFill>
              </a:rPr>
              <a:t>此处添加</a:t>
            </a:r>
            <a:r>
              <a:rPr lang="zh-CN" altLang="en-US" b="1" dirty="0" smtClean="0">
                <a:solidFill>
                  <a:schemeClr val="accent2"/>
                </a:solidFill>
              </a:rPr>
              <a:t>标题文本</a:t>
            </a:r>
            <a:endParaRPr lang="en-US" altLang="zh-CN" b="1" dirty="0">
              <a:solidFill>
                <a:schemeClr val="accent2"/>
              </a:solidFill>
            </a:endParaRPr>
          </a:p>
        </p:txBody>
      </p:sp>
      <p:sp>
        <p:nvSpPr>
          <p:cNvPr id="3" name="Text Box 43"/>
          <p:cNvSpPr txBox="1">
            <a:spLocks noChangeArrowheads="1"/>
          </p:cNvSpPr>
          <p:nvPr/>
        </p:nvSpPr>
        <p:spPr bwMode="auto">
          <a:xfrm>
            <a:off x="3666844" y="567934"/>
            <a:ext cx="180209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en-US" altLang="zh-CN" sz="800" dirty="0">
                <a:solidFill>
                  <a:schemeClr val="bg1">
                    <a:lumMod val="50000"/>
                  </a:schemeClr>
                </a:solidFill>
              </a:rPr>
              <a:t>This is a good space for a short subtitle</a:t>
            </a:r>
            <a:endParaRPr lang="en-US" altLang="zh-CN" sz="800" dirty="0">
              <a:solidFill>
                <a:schemeClr val="bg1">
                  <a:lumMod val="50000"/>
                </a:schemeClr>
              </a:solidFill>
            </a:endParaRPr>
          </a:p>
        </p:txBody>
      </p:sp>
      <p:cxnSp>
        <p:nvCxnSpPr>
          <p:cNvPr id="4" name="直接连接符 3"/>
          <p:cNvCxnSpPr/>
          <p:nvPr/>
        </p:nvCxnSpPr>
        <p:spPr>
          <a:xfrm>
            <a:off x="4226801" y="837031"/>
            <a:ext cx="69039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5510681" y="1557733"/>
            <a:ext cx="984871" cy="323159"/>
          </a:xfrm>
          <a:prstGeom prst="rect">
            <a:avLst/>
          </a:prstGeom>
        </p:spPr>
        <p:txBody>
          <a:bodyPr wrap="none" lIns="68573" tIns="34287" rIns="68573" bIns="34287">
            <a:spAutoFit/>
          </a:bodyPr>
          <a:lstStyle/>
          <a:p>
            <a:r>
              <a:rPr lang="zh-CN" altLang="en-US" sz="1650" b="1" dirty="0">
                <a:solidFill>
                  <a:schemeClr val="tx1">
                    <a:lumMod val="65000"/>
                    <a:lumOff val="35000"/>
                  </a:schemeClr>
                </a:solidFill>
                <a:latin typeface="微软雅黑" pitchFamily="34" charset="-122"/>
                <a:ea typeface="微软雅黑" pitchFamily="34" charset="-122"/>
              </a:rPr>
              <a:t>添加标题</a:t>
            </a:r>
            <a:endParaRPr lang="en-US" altLang="zh-CN" sz="1650" b="1" dirty="0">
              <a:solidFill>
                <a:schemeClr val="tx1">
                  <a:lumMod val="65000"/>
                  <a:lumOff val="35000"/>
                </a:schemeClr>
              </a:solidFill>
              <a:latin typeface="微软雅黑" pitchFamily="34" charset="-122"/>
              <a:ea typeface="微软雅黑" pitchFamily="34" charset="-122"/>
            </a:endParaRPr>
          </a:p>
        </p:txBody>
      </p:sp>
      <p:sp>
        <p:nvSpPr>
          <p:cNvPr id="6" name="矩形 5"/>
          <p:cNvSpPr/>
          <p:nvPr/>
        </p:nvSpPr>
        <p:spPr>
          <a:xfrm>
            <a:off x="5500958" y="3192059"/>
            <a:ext cx="984871" cy="323159"/>
          </a:xfrm>
          <a:prstGeom prst="rect">
            <a:avLst/>
          </a:prstGeom>
        </p:spPr>
        <p:txBody>
          <a:bodyPr wrap="none" lIns="68573" tIns="34287" rIns="68573" bIns="34287">
            <a:spAutoFit/>
          </a:bodyPr>
          <a:lstStyle/>
          <a:p>
            <a:r>
              <a:rPr lang="zh-CN" altLang="en-US" sz="1650" b="1" dirty="0">
                <a:solidFill>
                  <a:schemeClr val="tx1">
                    <a:lumMod val="65000"/>
                    <a:lumOff val="35000"/>
                  </a:schemeClr>
                </a:solidFill>
                <a:latin typeface="微软雅黑" pitchFamily="34" charset="-122"/>
                <a:ea typeface="微软雅黑" pitchFamily="34" charset="-122"/>
              </a:rPr>
              <a:t>添加标题</a:t>
            </a:r>
            <a:endParaRPr lang="en-US" altLang="zh-CN" sz="1650" b="1" dirty="0">
              <a:solidFill>
                <a:schemeClr val="tx1">
                  <a:lumMod val="65000"/>
                  <a:lumOff val="35000"/>
                </a:schemeClr>
              </a:solidFill>
              <a:latin typeface="微软雅黑" pitchFamily="34" charset="-122"/>
              <a:ea typeface="微软雅黑" pitchFamily="34" charset="-122"/>
            </a:endParaRPr>
          </a:p>
        </p:txBody>
      </p:sp>
      <p:sp>
        <p:nvSpPr>
          <p:cNvPr id="7" name="矩形 6"/>
          <p:cNvSpPr/>
          <p:nvPr/>
        </p:nvSpPr>
        <p:spPr>
          <a:xfrm>
            <a:off x="1861831" y="2350029"/>
            <a:ext cx="984871" cy="323159"/>
          </a:xfrm>
          <a:prstGeom prst="rect">
            <a:avLst/>
          </a:prstGeom>
        </p:spPr>
        <p:txBody>
          <a:bodyPr wrap="none" lIns="68573" tIns="34287" rIns="68573" bIns="34287">
            <a:spAutoFit/>
          </a:bodyPr>
          <a:lstStyle/>
          <a:p>
            <a:pPr algn="r"/>
            <a:r>
              <a:rPr lang="zh-CN" altLang="en-US" sz="1650" b="1" dirty="0">
                <a:solidFill>
                  <a:schemeClr val="tx1">
                    <a:lumMod val="65000"/>
                    <a:lumOff val="35000"/>
                  </a:schemeClr>
                </a:solidFill>
                <a:latin typeface="微软雅黑" pitchFamily="34" charset="-122"/>
                <a:ea typeface="微软雅黑" pitchFamily="34" charset="-122"/>
              </a:rPr>
              <a:t>添加标题</a:t>
            </a:r>
            <a:endParaRPr lang="en-US" altLang="zh-CN" sz="1650" b="1" dirty="0">
              <a:solidFill>
                <a:schemeClr val="tx1">
                  <a:lumMod val="65000"/>
                  <a:lumOff val="35000"/>
                </a:schemeClr>
              </a:solidFill>
              <a:latin typeface="微软雅黑" pitchFamily="34" charset="-122"/>
              <a:ea typeface="微软雅黑" pitchFamily="34" charset="-122"/>
            </a:endParaRPr>
          </a:p>
        </p:txBody>
      </p:sp>
      <p:sp>
        <p:nvSpPr>
          <p:cNvPr id="8" name="等腰三角形 7"/>
          <p:cNvSpPr>
            <a:spLocks noChangeAspect="1" noChangeArrowheads="1"/>
          </p:cNvSpPr>
          <p:nvPr/>
        </p:nvSpPr>
        <p:spPr bwMode="auto">
          <a:xfrm rot="5400000" flipV="1">
            <a:off x="5279422" y="1939433"/>
            <a:ext cx="179437" cy="154736"/>
          </a:xfrm>
          <a:prstGeom prst="triangle">
            <a:avLst>
              <a:gd name="adj" fmla="val 50000"/>
            </a:avLst>
          </a:prstGeom>
          <a:solidFill>
            <a:srgbClr val="5B9BD5"/>
          </a:solidFill>
          <a:ln>
            <a:noFill/>
          </a:ln>
        </p:spPr>
        <p:txBody>
          <a:bodyPr lIns="68573" tIns="34287" rIns="68573" bIns="34287" anchor="ct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eaLnBrk="1" hangingPunct="1">
              <a:spcBef>
                <a:spcPct val="0"/>
              </a:spcBef>
              <a:buFont typeface="Arial" charset="0"/>
              <a:buNone/>
            </a:pPr>
            <a:endParaRPr lang="zh-CN" altLang="zh-CN" sz="1500" dirty="0">
              <a:solidFill>
                <a:schemeClr val="tx1">
                  <a:lumMod val="65000"/>
                  <a:lumOff val="35000"/>
                </a:schemeClr>
              </a:solidFill>
              <a:sym typeface="微软雅黑" pitchFamily="34" charset="-122"/>
            </a:endParaRPr>
          </a:p>
        </p:txBody>
      </p:sp>
      <p:sp>
        <p:nvSpPr>
          <p:cNvPr id="9" name="矩形 47"/>
          <p:cNvSpPr>
            <a:spLocks noChangeArrowheads="1"/>
          </p:cNvSpPr>
          <p:nvPr/>
        </p:nvSpPr>
        <p:spPr bwMode="auto">
          <a:xfrm>
            <a:off x="5500960" y="1868787"/>
            <a:ext cx="2116805" cy="84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nSpc>
                <a:spcPct val="120000"/>
              </a:lnSpc>
              <a:spcBef>
                <a:spcPct val="0"/>
              </a:spcBef>
              <a:buNone/>
            </a:pPr>
            <a:r>
              <a:rPr lang="zh-CN" altLang="en-US" sz="1050" dirty="0">
                <a:solidFill>
                  <a:schemeClr val="tx1">
                    <a:lumMod val="65000"/>
                    <a:lumOff val="35000"/>
                  </a:schemeClr>
                </a:solidFill>
                <a:sym typeface="微软雅黑" pitchFamily="34" charset="-122"/>
              </a:rPr>
              <a:t>在此录入上述图表的综合描述说明，在此录入上述图表的综合描述说明，在此录入上述图表的综合描述说明。</a:t>
            </a:r>
            <a:endParaRPr lang="zh-CN" altLang="en-US" sz="1050" dirty="0">
              <a:solidFill>
                <a:schemeClr val="tx1">
                  <a:lumMod val="65000"/>
                  <a:lumOff val="35000"/>
                </a:schemeClr>
              </a:solidFill>
              <a:sym typeface="微软雅黑" pitchFamily="34" charset="-122"/>
            </a:endParaRPr>
          </a:p>
        </p:txBody>
      </p:sp>
      <p:sp>
        <p:nvSpPr>
          <p:cNvPr id="10" name="等腰三角形 18"/>
          <p:cNvSpPr>
            <a:spLocks noChangeAspect="1" noChangeArrowheads="1"/>
          </p:cNvSpPr>
          <p:nvPr/>
        </p:nvSpPr>
        <p:spPr bwMode="auto">
          <a:xfrm rot="5400000" flipV="1">
            <a:off x="5279422" y="3576734"/>
            <a:ext cx="179437" cy="154736"/>
          </a:xfrm>
          <a:prstGeom prst="triangle">
            <a:avLst>
              <a:gd name="adj" fmla="val 50000"/>
            </a:avLst>
          </a:prstGeom>
          <a:solidFill>
            <a:srgbClr val="5B9BD5"/>
          </a:solidFill>
          <a:ln>
            <a:noFill/>
          </a:ln>
        </p:spPr>
        <p:txBody>
          <a:bodyPr lIns="68573" tIns="34287" rIns="68573" bIns="34287" anchor="ct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eaLnBrk="1" hangingPunct="1">
              <a:spcBef>
                <a:spcPct val="0"/>
              </a:spcBef>
              <a:buFont typeface="Arial" charset="0"/>
              <a:buNone/>
            </a:pPr>
            <a:endParaRPr lang="zh-CN" altLang="zh-CN" sz="1500" dirty="0">
              <a:solidFill>
                <a:schemeClr val="tx1">
                  <a:lumMod val="65000"/>
                  <a:lumOff val="35000"/>
                </a:schemeClr>
              </a:solidFill>
              <a:sym typeface="微软雅黑" pitchFamily="34" charset="-122"/>
            </a:endParaRPr>
          </a:p>
        </p:txBody>
      </p:sp>
      <p:sp>
        <p:nvSpPr>
          <p:cNvPr id="11" name="矩形 47"/>
          <p:cNvSpPr>
            <a:spLocks noChangeArrowheads="1"/>
          </p:cNvSpPr>
          <p:nvPr/>
        </p:nvSpPr>
        <p:spPr bwMode="auto">
          <a:xfrm>
            <a:off x="5500960" y="3506091"/>
            <a:ext cx="2116805" cy="84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nSpc>
                <a:spcPct val="120000"/>
              </a:lnSpc>
              <a:spcBef>
                <a:spcPct val="0"/>
              </a:spcBef>
              <a:buNone/>
            </a:pPr>
            <a:r>
              <a:rPr lang="zh-CN" altLang="en-US" sz="1050" dirty="0">
                <a:solidFill>
                  <a:schemeClr val="tx1">
                    <a:lumMod val="65000"/>
                    <a:lumOff val="35000"/>
                  </a:schemeClr>
                </a:solidFill>
                <a:sym typeface="微软雅黑" pitchFamily="34" charset="-122"/>
              </a:rPr>
              <a:t>在此录入上述图表的综合描述说明，在此录入上述图表的综合描述说明，在此录入上述图表的综合描述说明。</a:t>
            </a:r>
            <a:endParaRPr lang="zh-CN" altLang="en-US" sz="1050" dirty="0">
              <a:solidFill>
                <a:schemeClr val="tx1">
                  <a:lumMod val="65000"/>
                  <a:lumOff val="35000"/>
                </a:schemeClr>
              </a:solidFill>
              <a:sym typeface="微软雅黑" pitchFamily="34" charset="-122"/>
            </a:endParaRPr>
          </a:p>
        </p:txBody>
      </p:sp>
      <p:sp>
        <p:nvSpPr>
          <p:cNvPr id="12" name="等腰三角形 18"/>
          <p:cNvSpPr>
            <a:spLocks noChangeAspect="1" noChangeArrowheads="1"/>
          </p:cNvSpPr>
          <p:nvPr/>
        </p:nvSpPr>
        <p:spPr bwMode="auto">
          <a:xfrm rot="16200000" flipH="1" flipV="1">
            <a:off x="2976689" y="2729267"/>
            <a:ext cx="179437" cy="154736"/>
          </a:xfrm>
          <a:prstGeom prst="triangle">
            <a:avLst>
              <a:gd name="adj" fmla="val 50000"/>
            </a:avLst>
          </a:prstGeom>
          <a:solidFill>
            <a:srgbClr val="ED7D31"/>
          </a:solidFill>
          <a:ln>
            <a:noFill/>
          </a:ln>
        </p:spPr>
        <p:txBody>
          <a:bodyPr lIns="68573" tIns="34287" rIns="68573" bIns="34287" anchor="ct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eaLnBrk="1" hangingPunct="1">
              <a:spcBef>
                <a:spcPct val="0"/>
              </a:spcBef>
              <a:buFont typeface="Arial" charset="0"/>
              <a:buNone/>
            </a:pPr>
            <a:endParaRPr lang="zh-CN" altLang="zh-CN" sz="1500" dirty="0">
              <a:solidFill>
                <a:schemeClr val="tx1">
                  <a:lumMod val="65000"/>
                  <a:lumOff val="35000"/>
                </a:schemeClr>
              </a:solidFill>
              <a:sym typeface="微软雅黑" pitchFamily="34" charset="-122"/>
            </a:endParaRPr>
          </a:p>
        </p:txBody>
      </p:sp>
      <p:sp>
        <p:nvSpPr>
          <p:cNvPr id="13" name="矩形 47"/>
          <p:cNvSpPr>
            <a:spLocks noChangeArrowheads="1"/>
          </p:cNvSpPr>
          <p:nvPr/>
        </p:nvSpPr>
        <p:spPr bwMode="auto">
          <a:xfrm>
            <a:off x="1107492" y="2658616"/>
            <a:ext cx="1832440" cy="1038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nSpc>
                <a:spcPct val="120000"/>
              </a:lnSpc>
              <a:spcBef>
                <a:spcPct val="0"/>
              </a:spcBef>
              <a:buNone/>
            </a:pPr>
            <a:r>
              <a:rPr lang="zh-CN" altLang="en-US" sz="1050" dirty="0">
                <a:solidFill>
                  <a:schemeClr val="tx1">
                    <a:lumMod val="65000"/>
                    <a:lumOff val="35000"/>
                  </a:schemeClr>
                </a:solidFill>
                <a:sym typeface="微软雅黑" pitchFamily="34" charset="-122"/>
              </a:rPr>
              <a:t>在此录入图表的综合描述说明，在此录入上述图表的描述说明，在此录入上述图表的描述说明。在此录入上述图表的描述说明。</a:t>
            </a:r>
            <a:endParaRPr lang="zh-CN" altLang="en-US" sz="1050" dirty="0">
              <a:solidFill>
                <a:schemeClr val="tx1">
                  <a:lumMod val="65000"/>
                  <a:lumOff val="35000"/>
                </a:schemeClr>
              </a:solidFill>
              <a:sym typeface="微软雅黑" pitchFamily="34" charset="-122"/>
            </a:endParaRPr>
          </a:p>
        </p:txBody>
      </p:sp>
      <p:sp>
        <p:nvSpPr>
          <p:cNvPr id="14" name="形状 13"/>
          <p:cNvSpPr/>
          <p:nvPr/>
        </p:nvSpPr>
        <p:spPr>
          <a:xfrm>
            <a:off x="3251122" y="2296167"/>
            <a:ext cx="1400989" cy="1401200"/>
          </a:xfrm>
          <a:prstGeom prst="leftCircularArrow">
            <a:avLst>
              <a:gd name="adj1" fmla="val 8909"/>
              <a:gd name="adj2" fmla="val 1142322"/>
              <a:gd name="adj3" fmla="val 6293598"/>
              <a:gd name="adj4" fmla="val 18900002"/>
              <a:gd name="adj5" fmla="val 12500"/>
            </a:avLst>
          </a:prstGeom>
          <a:solidFill>
            <a:srgbClr val="ED7D31"/>
          </a:solidFill>
          <a:ln>
            <a:noFill/>
          </a:ln>
          <a:effectLst/>
        </p:spPr>
        <p:style>
          <a:lnRef idx="0">
            <a:scrgbClr r="0" g="0" b="0"/>
          </a:lnRef>
          <a:fillRef idx="3">
            <a:scrgbClr r="0" g="0" b="0"/>
          </a:fillRef>
          <a:effectRef idx="2">
            <a:scrgbClr r="0" g="0" b="0"/>
          </a:effectRef>
          <a:fontRef idx="minor">
            <a:schemeClr val="lt1"/>
          </a:fontRef>
        </p:style>
      </p:sp>
      <p:sp>
        <p:nvSpPr>
          <p:cNvPr id="15" name="空心弧 14"/>
          <p:cNvSpPr/>
          <p:nvPr/>
        </p:nvSpPr>
        <p:spPr>
          <a:xfrm>
            <a:off x="3753810" y="3213075"/>
            <a:ext cx="1203665" cy="1204148"/>
          </a:xfrm>
          <a:prstGeom prst="blockArc">
            <a:avLst>
              <a:gd name="adj1" fmla="val 13624405"/>
              <a:gd name="adj2" fmla="val 17228224"/>
              <a:gd name="adj3" fmla="val 11481"/>
            </a:avLst>
          </a:prstGeom>
          <a:solidFill>
            <a:srgbClr val="0D79CA"/>
          </a:solidFill>
          <a:ln>
            <a:noFill/>
          </a:ln>
          <a:effectLst/>
        </p:spPr>
        <p:style>
          <a:lnRef idx="0">
            <a:scrgbClr r="0" g="0" b="0"/>
          </a:lnRef>
          <a:fillRef idx="3">
            <a:scrgbClr r="0" g="0" b="0"/>
          </a:fillRef>
          <a:effectRef idx="2">
            <a:scrgbClr r="0" g="0" b="0"/>
          </a:effectRef>
          <a:fontRef idx="minor">
            <a:schemeClr val="lt1"/>
          </a:fontRef>
        </p:style>
      </p:sp>
      <p:grpSp>
        <p:nvGrpSpPr>
          <p:cNvPr id="16" name="组合 15"/>
          <p:cNvGrpSpPr/>
          <p:nvPr/>
        </p:nvGrpSpPr>
        <p:grpSpPr>
          <a:xfrm rot="2736489">
            <a:off x="4165054" y="1949481"/>
            <a:ext cx="433670" cy="380074"/>
            <a:chOff x="4212441" y="1835306"/>
            <a:chExt cx="645570" cy="565784"/>
          </a:xfrm>
          <a:solidFill>
            <a:srgbClr val="5B9BD5"/>
          </a:solidFill>
        </p:grpSpPr>
        <p:sp>
          <p:nvSpPr>
            <p:cNvPr id="17" name="Freeform 143"/>
            <p:cNvSpPr/>
            <p:nvPr/>
          </p:nvSpPr>
          <p:spPr bwMode="auto">
            <a:xfrm>
              <a:off x="4386528" y="2100064"/>
              <a:ext cx="297398" cy="119685"/>
            </a:xfrm>
            <a:custGeom>
              <a:avLst/>
              <a:gdLst>
                <a:gd name="T0" fmla="*/ 30 w 35"/>
                <a:gd name="T1" fmla="*/ 13 h 14"/>
                <a:gd name="T2" fmla="*/ 5 w 35"/>
                <a:gd name="T3" fmla="*/ 13 h 14"/>
                <a:gd name="T4" fmla="*/ 5 w 35"/>
                <a:gd name="T5" fmla="*/ 13 h 14"/>
                <a:gd name="T6" fmla="*/ 1 w 35"/>
                <a:gd name="T7" fmla="*/ 13 h 14"/>
                <a:gd name="T8" fmla="*/ 1 w 35"/>
                <a:gd name="T9" fmla="*/ 13 h 14"/>
                <a:gd name="T10" fmla="*/ 1 w 35"/>
                <a:gd name="T11" fmla="*/ 9 h 14"/>
                <a:gd name="T12" fmla="*/ 1 w 35"/>
                <a:gd name="T13" fmla="*/ 9 h 14"/>
                <a:gd name="T14" fmla="*/ 34 w 35"/>
                <a:gd name="T15" fmla="*/ 9 h 14"/>
                <a:gd name="T16" fmla="*/ 34 w 35"/>
                <a:gd name="T17" fmla="*/ 9 h 14"/>
                <a:gd name="T18" fmla="*/ 34 w 35"/>
                <a:gd name="T19" fmla="*/ 13 h 14"/>
                <a:gd name="T20" fmla="*/ 34 w 35"/>
                <a:gd name="T21" fmla="*/ 13 h 14"/>
                <a:gd name="T22" fmla="*/ 30 w 35"/>
                <a:gd name="T23" fmla="*/ 1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 h="14">
                  <a:moveTo>
                    <a:pt x="30" y="13"/>
                  </a:moveTo>
                  <a:cubicBezTo>
                    <a:pt x="23" y="6"/>
                    <a:pt x="12" y="6"/>
                    <a:pt x="5" y="13"/>
                  </a:cubicBezTo>
                  <a:cubicBezTo>
                    <a:pt x="5" y="13"/>
                    <a:pt x="5" y="13"/>
                    <a:pt x="5" y="13"/>
                  </a:cubicBezTo>
                  <a:cubicBezTo>
                    <a:pt x="4" y="14"/>
                    <a:pt x="2" y="14"/>
                    <a:pt x="1" y="13"/>
                  </a:cubicBezTo>
                  <a:cubicBezTo>
                    <a:pt x="1" y="13"/>
                    <a:pt x="1" y="13"/>
                    <a:pt x="1" y="13"/>
                  </a:cubicBezTo>
                  <a:cubicBezTo>
                    <a:pt x="0" y="12"/>
                    <a:pt x="0" y="10"/>
                    <a:pt x="1" y="9"/>
                  </a:cubicBezTo>
                  <a:cubicBezTo>
                    <a:pt x="1" y="9"/>
                    <a:pt x="1" y="9"/>
                    <a:pt x="1" y="9"/>
                  </a:cubicBezTo>
                  <a:cubicBezTo>
                    <a:pt x="10" y="0"/>
                    <a:pt x="25" y="0"/>
                    <a:pt x="34" y="9"/>
                  </a:cubicBezTo>
                  <a:cubicBezTo>
                    <a:pt x="34" y="9"/>
                    <a:pt x="34" y="9"/>
                    <a:pt x="34" y="9"/>
                  </a:cubicBezTo>
                  <a:cubicBezTo>
                    <a:pt x="35" y="10"/>
                    <a:pt x="35" y="12"/>
                    <a:pt x="34" y="13"/>
                  </a:cubicBezTo>
                  <a:cubicBezTo>
                    <a:pt x="34" y="13"/>
                    <a:pt x="34" y="13"/>
                    <a:pt x="34" y="13"/>
                  </a:cubicBezTo>
                  <a:cubicBezTo>
                    <a:pt x="33" y="14"/>
                    <a:pt x="31" y="14"/>
                    <a:pt x="30"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865" dirty="0">
                <a:solidFill>
                  <a:schemeClr val="tx1">
                    <a:lumMod val="65000"/>
                    <a:lumOff val="35000"/>
                  </a:schemeClr>
                </a:solidFill>
                <a:ea typeface="微软雅黑" pitchFamily="34" charset="-122"/>
              </a:endParaRPr>
            </a:p>
          </p:txBody>
        </p:sp>
        <p:sp>
          <p:nvSpPr>
            <p:cNvPr id="18" name="Freeform 144"/>
            <p:cNvSpPr/>
            <p:nvPr/>
          </p:nvSpPr>
          <p:spPr bwMode="auto">
            <a:xfrm>
              <a:off x="4451810" y="2227003"/>
              <a:ext cx="174086" cy="174087"/>
            </a:xfrm>
            <a:custGeom>
              <a:avLst/>
              <a:gdLst>
                <a:gd name="T0" fmla="*/ 3 w 20"/>
                <a:gd name="T1" fmla="*/ 17 h 20"/>
                <a:gd name="T2" fmla="*/ 3 w 20"/>
                <a:gd name="T3" fmla="*/ 4 h 20"/>
                <a:gd name="T4" fmla="*/ 16 w 20"/>
                <a:gd name="T5" fmla="*/ 4 h 20"/>
                <a:gd name="T6" fmla="*/ 16 w 20"/>
                <a:gd name="T7" fmla="*/ 17 h 20"/>
                <a:gd name="T8" fmla="*/ 3 w 20"/>
                <a:gd name="T9" fmla="*/ 17 h 20"/>
              </a:gdLst>
              <a:ahLst/>
              <a:cxnLst>
                <a:cxn ang="0">
                  <a:pos x="T0" y="T1"/>
                </a:cxn>
                <a:cxn ang="0">
                  <a:pos x="T2" y="T3"/>
                </a:cxn>
                <a:cxn ang="0">
                  <a:pos x="T4" y="T5"/>
                </a:cxn>
                <a:cxn ang="0">
                  <a:pos x="T6" y="T7"/>
                </a:cxn>
                <a:cxn ang="0">
                  <a:pos x="T8" y="T9"/>
                </a:cxn>
              </a:cxnLst>
              <a:rect l="0" t="0" r="r" b="b"/>
              <a:pathLst>
                <a:path w="20" h="20">
                  <a:moveTo>
                    <a:pt x="3" y="17"/>
                  </a:moveTo>
                  <a:cubicBezTo>
                    <a:pt x="0" y="13"/>
                    <a:pt x="0" y="7"/>
                    <a:pt x="3" y="4"/>
                  </a:cubicBezTo>
                  <a:cubicBezTo>
                    <a:pt x="7" y="0"/>
                    <a:pt x="12" y="0"/>
                    <a:pt x="16" y="4"/>
                  </a:cubicBezTo>
                  <a:cubicBezTo>
                    <a:pt x="20" y="7"/>
                    <a:pt x="20" y="13"/>
                    <a:pt x="16" y="17"/>
                  </a:cubicBezTo>
                  <a:cubicBezTo>
                    <a:pt x="12" y="20"/>
                    <a:pt x="7" y="20"/>
                    <a:pt x="3"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865" dirty="0">
                <a:solidFill>
                  <a:schemeClr val="tx1">
                    <a:lumMod val="65000"/>
                    <a:lumOff val="35000"/>
                  </a:schemeClr>
                </a:solidFill>
                <a:ea typeface="微软雅黑" pitchFamily="34" charset="-122"/>
              </a:endParaRPr>
            </a:p>
          </p:txBody>
        </p:sp>
        <p:sp>
          <p:nvSpPr>
            <p:cNvPr id="19" name="Freeform 145"/>
            <p:cNvSpPr/>
            <p:nvPr/>
          </p:nvSpPr>
          <p:spPr bwMode="auto">
            <a:xfrm>
              <a:off x="4299484" y="1962245"/>
              <a:ext cx="471484" cy="170461"/>
            </a:xfrm>
            <a:custGeom>
              <a:avLst/>
              <a:gdLst>
                <a:gd name="T0" fmla="*/ 50 w 55"/>
                <a:gd name="T1" fmla="*/ 19 h 20"/>
                <a:gd name="T2" fmla="*/ 6 w 55"/>
                <a:gd name="T3" fmla="*/ 19 h 20"/>
                <a:gd name="T4" fmla="*/ 6 w 55"/>
                <a:gd name="T5" fmla="*/ 19 h 20"/>
                <a:gd name="T6" fmla="*/ 1 w 55"/>
                <a:gd name="T7" fmla="*/ 19 h 20"/>
                <a:gd name="T8" fmla="*/ 1 w 55"/>
                <a:gd name="T9" fmla="*/ 19 h 20"/>
                <a:gd name="T10" fmla="*/ 1 w 55"/>
                <a:gd name="T11" fmla="*/ 15 h 20"/>
                <a:gd name="T12" fmla="*/ 1 w 55"/>
                <a:gd name="T13" fmla="*/ 15 h 20"/>
                <a:gd name="T14" fmla="*/ 54 w 55"/>
                <a:gd name="T15" fmla="*/ 15 h 20"/>
                <a:gd name="T16" fmla="*/ 54 w 55"/>
                <a:gd name="T17" fmla="*/ 15 h 20"/>
                <a:gd name="T18" fmla="*/ 54 w 55"/>
                <a:gd name="T19" fmla="*/ 19 h 20"/>
                <a:gd name="T20" fmla="*/ 54 w 55"/>
                <a:gd name="T21" fmla="*/ 19 h 20"/>
                <a:gd name="T22" fmla="*/ 50 w 55"/>
                <a:gd name="T23" fmla="*/ 19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20">
                  <a:moveTo>
                    <a:pt x="50" y="19"/>
                  </a:moveTo>
                  <a:cubicBezTo>
                    <a:pt x="37" y="7"/>
                    <a:pt x="18" y="7"/>
                    <a:pt x="6" y="19"/>
                  </a:cubicBezTo>
                  <a:cubicBezTo>
                    <a:pt x="6" y="19"/>
                    <a:pt x="6" y="19"/>
                    <a:pt x="6" y="19"/>
                  </a:cubicBezTo>
                  <a:cubicBezTo>
                    <a:pt x="4" y="20"/>
                    <a:pt x="2" y="20"/>
                    <a:pt x="1" y="19"/>
                  </a:cubicBezTo>
                  <a:cubicBezTo>
                    <a:pt x="1" y="19"/>
                    <a:pt x="1" y="19"/>
                    <a:pt x="1" y="19"/>
                  </a:cubicBezTo>
                  <a:cubicBezTo>
                    <a:pt x="0" y="18"/>
                    <a:pt x="0" y="16"/>
                    <a:pt x="1" y="15"/>
                  </a:cubicBezTo>
                  <a:cubicBezTo>
                    <a:pt x="1" y="15"/>
                    <a:pt x="1" y="15"/>
                    <a:pt x="1" y="15"/>
                  </a:cubicBezTo>
                  <a:cubicBezTo>
                    <a:pt x="16" y="0"/>
                    <a:pt x="39" y="0"/>
                    <a:pt x="54" y="15"/>
                  </a:cubicBezTo>
                  <a:cubicBezTo>
                    <a:pt x="54" y="15"/>
                    <a:pt x="54" y="15"/>
                    <a:pt x="54" y="15"/>
                  </a:cubicBezTo>
                  <a:cubicBezTo>
                    <a:pt x="55" y="16"/>
                    <a:pt x="55" y="18"/>
                    <a:pt x="54" y="19"/>
                  </a:cubicBezTo>
                  <a:cubicBezTo>
                    <a:pt x="54" y="19"/>
                    <a:pt x="54" y="19"/>
                    <a:pt x="54" y="19"/>
                  </a:cubicBezTo>
                  <a:cubicBezTo>
                    <a:pt x="53" y="20"/>
                    <a:pt x="51" y="20"/>
                    <a:pt x="50"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865" dirty="0">
                <a:solidFill>
                  <a:schemeClr val="tx1">
                    <a:lumMod val="65000"/>
                    <a:lumOff val="35000"/>
                  </a:schemeClr>
                </a:solidFill>
                <a:ea typeface="微软雅黑" pitchFamily="34" charset="-122"/>
              </a:endParaRPr>
            </a:p>
          </p:txBody>
        </p:sp>
        <p:sp>
          <p:nvSpPr>
            <p:cNvPr id="20" name="Freeform 146"/>
            <p:cNvSpPr/>
            <p:nvPr/>
          </p:nvSpPr>
          <p:spPr bwMode="auto">
            <a:xfrm>
              <a:off x="4212441" y="1835306"/>
              <a:ext cx="645570" cy="213982"/>
            </a:xfrm>
            <a:custGeom>
              <a:avLst/>
              <a:gdLst>
                <a:gd name="T0" fmla="*/ 70 w 75"/>
                <a:gd name="T1" fmla="*/ 24 h 25"/>
                <a:gd name="T2" fmla="*/ 6 w 75"/>
                <a:gd name="T3" fmla="*/ 24 h 25"/>
                <a:gd name="T4" fmla="*/ 6 w 75"/>
                <a:gd name="T5" fmla="*/ 24 h 25"/>
                <a:gd name="T6" fmla="*/ 2 w 75"/>
                <a:gd name="T7" fmla="*/ 24 h 25"/>
                <a:gd name="T8" fmla="*/ 2 w 75"/>
                <a:gd name="T9" fmla="*/ 24 h 25"/>
                <a:gd name="T10" fmla="*/ 2 w 75"/>
                <a:gd name="T11" fmla="*/ 20 h 25"/>
                <a:gd name="T12" fmla="*/ 2 w 75"/>
                <a:gd name="T13" fmla="*/ 20 h 25"/>
                <a:gd name="T14" fmla="*/ 74 w 75"/>
                <a:gd name="T15" fmla="*/ 20 h 25"/>
                <a:gd name="T16" fmla="*/ 74 w 75"/>
                <a:gd name="T17" fmla="*/ 20 h 25"/>
                <a:gd name="T18" fmla="*/ 74 w 75"/>
                <a:gd name="T19" fmla="*/ 24 h 25"/>
                <a:gd name="T20" fmla="*/ 74 w 75"/>
                <a:gd name="T21" fmla="*/ 24 h 25"/>
                <a:gd name="T22" fmla="*/ 70 w 75"/>
                <a:gd name="T23" fmla="*/ 24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5" h="25">
                  <a:moveTo>
                    <a:pt x="70" y="24"/>
                  </a:moveTo>
                  <a:cubicBezTo>
                    <a:pt x="52" y="7"/>
                    <a:pt x="23" y="7"/>
                    <a:pt x="6" y="24"/>
                  </a:cubicBezTo>
                  <a:cubicBezTo>
                    <a:pt x="6" y="24"/>
                    <a:pt x="6" y="24"/>
                    <a:pt x="6" y="24"/>
                  </a:cubicBezTo>
                  <a:cubicBezTo>
                    <a:pt x="5" y="25"/>
                    <a:pt x="3" y="25"/>
                    <a:pt x="2" y="24"/>
                  </a:cubicBezTo>
                  <a:cubicBezTo>
                    <a:pt x="2" y="24"/>
                    <a:pt x="2" y="24"/>
                    <a:pt x="2" y="24"/>
                  </a:cubicBezTo>
                  <a:cubicBezTo>
                    <a:pt x="0" y="23"/>
                    <a:pt x="0" y="21"/>
                    <a:pt x="2" y="20"/>
                  </a:cubicBezTo>
                  <a:cubicBezTo>
                    <a:pt x="2" y="20"/>
                    <a:pt x="2" y="20"/>
                    <a:pt x="2" y="20"/>
                  </a:cubicBezTo>
                  <a:cubicBezTo>
                    <a:pt x="21" y="0"/>
                    <a:pt x="54" y="0"/>
                    <a:pt x="74" y="20"/>
                  </a:cubicBezTo>
                  <a:cubicBezTo>
                    <a:pt x="74" y="20"/>
                    <a:pt x="74" y="20"/>
                    <a:pt x="74" y="20"/>
                  </a:cubicBezTo>
                  <a:cubicBezTo>
                    <a:pt x="75" y="21"/>
                    <a:pt x="75" y="23"/>
                    <a:pt x="74" y="24"/>
                  </a:cubicBezTo>
                  <a:cubicBezTo>
                    <a:pt x="74" y="24"/>
                    <a:pt x="74" y="24"/>
                    <a:pt x="74" y="24"/>
                  </a:cubicBezTo>
                  <a:cubicBezTo>
                    <a:pt x="73" y="25"/>
                    <a:pt x="71" y="25"/>
                    <a:pt x="70"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865" dirty="0">
                <a:solidFill>
                  <a:schemeClr val="tx1">
                    <a:lumMod val="65000"/>
                    <a:lumOff val="35000"/>
                  </a:schemeClr>
                </a:solidFill>
                <a:ea typeface="微软雅黑" pitchFamily="34" charset="-122"/>
              </a:endParaRPr>
            </a:p>
          </p:txBody>
        </p:sp>
      </p:grpSp>
      <p:grpSp>
        <p:nvGrpSpPr>
          <p:cNvPr id="21" name="组合 20"/>
          <p:cNvGrpSpPr/>
          <p:nvPr/>
        </p:nvGrpSpPr>
        <p:grpSpPr>
          <a:xfrm>
            <a:off x="3732624" y="2816340"/>
            <a:ext cx="415802" cy="331624"/>
            <a:chOff x="3009633" y="2833220"/>
            <a:chExt cx="591168" cy="471487"/>
          </a:xfrm>
          <a:solidFill>
            <a:srgbClr val="ED7D31"/>
          </a:solidFill>
        </p:grpSpPr>
        <p:sp>
          <p:nvSpPr>
            <p:cNvPr id="22" name="Oval 214"/>
            <p:cNvSpPr>
              <a:spLocks noChangeArrowheads="1"/>
            </p:cNvSpPr>
            <p:nvPr/>
          </p:nvSpPr>
          <p:spPr bwMode="auto">
            <a:xfrm>
              <a:off x="3234494" y="3210410"/>
              <a:ext cx="94297" cy="9429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865" dirty="0">
                <a:solidFill>
                  <a:schemeClr val="tx1">
                    <a:lumMod val="65000"/>
                    <a:lumOff val="35000"/>
                  </a:schemeClr>
                </a:solidFill>
                <a:ea typeface="微软雅黑" pitchFamily="34" charset="-122"/>
              </a:endParaRPr>
            </a:p>
          </p:txBody>
        </p:sp>
        <p:sp>
          <p:nvSpPr>
            <p:cNvPr id="23" name="Oval 215"/>
            <p:cNvSpPr>
              <a:spLocks noChangeArrowheads="1"/>
            </p:cNvSpPr>
            <p:nvPr/>
          </p:nvSpPr>
          <p:spPr bwMode="auto">
            <a:xfrm>
              <a:off x="3404954" y="3210410"/>
              <a:ext cx="101550" cy="9429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865" dirty="0">
                <a:solidFill>
                  <a:schemeClr val="tx1">
                    <a:lumMod val="65000"/>
                    <a:lumOff val="35000"/>
                  </a:schemeClr>
                </a:solidFill>
                <a:ea typeface="微软雅黑" pitchFamily="34" charset="-122"/>
              </a:endParaRPr>
            </a:p>
          </p:txBody>
        </p:sp>
        <p:sp>
          <p:nvSpPr>
            <p:cNvPr id="24" name="Freeform 216"/>
            <p:cNvSpPr>
              <a:spLocks noEditPoints="1"/>
            </p:cNvSpPr>
            <p:nvPr/>
          </p:nvSpPr>
          <p:spPr bwMode="auto">
            <a:xfrm>
              <a:off x="3009633" y="2833220"/>
              <a:ext cx="591168" cy="340921"/>
            </a:xfrm>
            <a:custGeom>
              <a:avLst/>
              <a:gdLst>
                <a:gd name="T0" fmla="*/ 66 w 69"/>
                <a:gd name="T1" fmla="*/ 13 h 40"/>
                <a:gd name="T2" fmla="*/ 26 w 69"/>
                <a:gd name="T3" fmla="*/ 13 h 40"/>
                <a:gd name="T4" fmla="*/ 22 w 69"/>
                <a:gd name="T5" fmla="*/ 9 h 40"/>
                <a:gd name="T6" fmla="*/ 22 w 69"/>
                <a:gd name="T7" fmla="*/ 4 h 40"/>
                <a:gd name="T8" fmla="*/ 17 w 69"/>
                <a:gd name="T9" fmla="*/ 0 h 40"/>
                <a:gd name="T10" fmla="*/ 4 w 69"/>
                <a:gd name="T11" fmla="*/ 0 h 40"/>
                <a:gd name="T12" fmla="*/ 0 w 69"/>
                <a:gd name="T13" fmla="*/ 4 h 40"/>
                <a:gd name="T14" fmla="*/ 4 w 69"/>
                <a:gd name="T15" fmla="*/ 8 h 40"/>
                <a:gd name="T16" fmla="*/ 9 w 69"/>
                <a:gd name="T17" fmla="*/ 8 h 40"/>
                <a:gd name="T18" fmla="*/ 14 w 69"/>
                <a:gd name="T19" fmla="*/ 12 h 40"/>
                <a:gd name="T20" fmla="*/ 24 w 69"/>
                <a:gd name="T21" fmla="*/ 37 h 40"/>
                <a:gd name="T22" fmla="*/ 30 w 69"/>
                <a:gd name="T23" fmla="*/ 40 h 40"/>
                <a:gd name="T24" fmla="*/ 54 w 69"/>
                <a:gd name="T25" fmla="*/ 40 h 40"/>
                <a:gd name="T26" fmla="*/ 60 w 69"/>
                <a:gd name="T27" fmla="*/ 37 h 40"/>
                <a:gd name="T28" fmla="*/ 68 w 69"/>
                <a:gd name="T29" fmla="*/ 17 h 40"/>
                <a:gd name="T30" fmla="*/ 66 w 69"/>
                <a:gd name="T31" fmla="*/ 13 h 40"/>
                <a:gd name="T32" fmla="*/ 53 w 69"/>
                <a:gd name="T33" fmla="*/ 35 h 40"/>
                <a:gd name="T34" fmla="*/ 32 w 69"/>
                <a:gd name="T35" fmla="*/ 35 h 40"/>
                <a:gd name="T36" fmla="*/ 26 w 69"/>
                <a:gd name="T37" fmla="*/ 19 h 40"/>
                <a:gd name="T38" fmla="*/ 59 w 69"/>
                <a:gd name="T39" fmla="*/ 19 h 40"/>
                <a:gd name="T40" fmla="*/ 53 w 69"/>
                <a:gd name="T41" fmla="*/ 35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40">
                  <a:moveTo>
                    <a:pt x="66" y="13"/>
                  </a:moveTo>
                  <a:cubicBezTo>
                    <a:pt x="26" y="13"/>
                    <a:pt x="26" y="13"/>
                    <a:pt x="26" y="13"/>
                  </a:cubicBezTo>
                  <a:cubicBezTo>
                    <a:pt x="24" y="13"/>
                    <a:pt x="22" y="11"/>
                    <a:pt x="22" y="9"/>
                  </a:cubicBezTo>
                  <a:cubicBezTo>
                    <a:pt x="22" y="4"/>
                    <a:pt x="22" y="4"/>
                    <a:pt x="22" y="4"/>
                  </a:cubicBezTo>
                  <a:cubicBezTo>
                    <a:pt x="22" y="2"/>
                    <a:pt x="20" y="0"/>
                    <a:pt x="17" y="0"/>
                  </a:cubicBezTo>
                  <a:cubicBezTo>
                    <a:pt x="4" y="0"/>
                    <a:pt x="4" y="0"/>
                    <a:pt x="4" y="0"/>
                  </a:cubicBezTo>
                  <a:cubicBezTo>
                    <a:pt x="2" y="0"/>
                    <a:pt x="0" y="2"/>
                    <a:pt x="0" y="4"/>
                  </a:cubicBezTo>
                  <a:cubicBezTo>
                    <a:pt x="0" y="6"/>
                    <a:pt x="2" y="8"/>
                    <a:pt x="4" y="8"/>
                  </a:cubicBezTo>
                  <a:cubicBezTo>
                    <a:pt x="9" y="8"/>
                    <a:pt x="9" y="8"/>
                    <a:pt x="9" y="8"/>
                  </a:cubicBezTo>
                  <a:cubicBezTo>
                    <a:pt x="11" y="8"/>
                    <a:pt x="14" y="9"/>
                    <a:pt x="14" y="12"/>
                  </a:cubicBezTo>
                  <a:cubicBezTo>
                    <a:pt x="24" y="37"/>
                    <a:pt x="24" y="37"/>
                    <a:pt x="24" y="37"/>
                  </a:cubicBezTo>
                  <a:cubicBezTo>
                    <a:pt x="25" y="39"/>
                    <a:pt x="27" y="40"/>
                    <a:pt x="30" y="40"/>
                  </a:cubicBezTo>
                  <a:cubicBezTo>
                    <a:pt x="54" y="40"/>
                    <a:pt x="54" y="40"/>
                    <a:pt x="54" y="40"/>
                  </a:cubicBezTo>
                  <a:cubicBezTo>
                    <a:pt x="57" y="40"/>
                    <a:pt x="59" y="39"/>
                    <a:pt x="60" y="37"/>
                  </a:cubicBezTo>
                  <a:cubicBezTo>
                    <a:pt x="68" y="17"/>
                    <a:pt x="68" y="17"/>
                    <a:pt x="68" y="17"/>
                  </a:cubicBezTo>
                  <a:cubicBezTo>
                    <a:pt x="69" y="15"/>
                    <a:pt x="68" y="13"/>
                    <a:pt x="66" y="13"/>
                  </a:cubicBezTo>
                  <a:close/>
                  <a:moveTo>
                    <a:pt x="53" y="35"/>
                  </a:moveTo>
                  <a:cubicBezTo>
                    <a:pt x="32" y="35"/>
                    <a:pt x="32" y="35"/>
                    <a:pt x="32" y="35"/>
                  </a:cubicBezTo>
                  <a:cubicBezTo>
                    <a:pt x="26" y="19"/>
                    <a:pt x="26" y="19"/>
                    <a:pt x="26" y="19"/>
                  </a:cubicBezTo>
                  <a:cubicBezTo>
                    <a:pt x="59" y="19"/>
                    <a:pt x="59" y="19"/>
                    <a:pt x="59" y="19"/>
                  </a:cubicBezTo>
                  <a:lnTo>
                    <a:pt x="53" y="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865" dirty="0">
                <a:solidFill>
                  <a:schemeClr val="tx1">
                    <a:lumMod val="65000"/>
                    <a:lumOff val="35000"/>
                  </a:schemeClr>
                </a:solidFill>
                <a:ea typeface="微软雅黑" pitchFamily="34" charset="-122"/>
              </a:endParaRPr>
            </a:p>
          </p:txBody>
        </p:sp>
      </p:grpSp>
      <p:grpSp>
        <p:nvGrpSpPr>
          <p:cNvPr id="25" name="组合 24"/>
          <p:cNvGrpSpPr/>
          <p:nvPr/>
        </p:nvGrpSpPr>
        <p:grpSpPr>
          <a:xfrm>
            <a:off x="4172766" y="3607245"/>
            <a:ext cx="318868" cy="415805"/>
            <a:chOff x="6889388" y="2720789"/>
            <a:chExt cx="453350" cy="591172"/>
          </a:xfrm>
          <a:solidFill>
            <a:srgbClr val="5B9BD5"/>
          </a:solidFill>
        </p:grpSpPr>
        <p:sp>
          <p:nvSpPr>
            <p:cNvPr id="26" name="Freeform 197"/>
            <p:cNvSpPr>
              <a:spLocks noEditPoints="1"/>
            </p:cNvSpPr>
            <p:nvPr/>
          </p:nvSpPr>
          <p:spPr bwMode="auto">
            <a:xfrm>
              <a:off x="7092489" y="2920264"/>
              <a:ext cx="250249" cy="391697"/>
            </a:xfrm>
            <a:custGeom>
              <a:avLst/>
              <a:gdLst>
                <a:gd name="T0" fmla="*/ 18 w 29"/>
                <a:gd name="T1" fmla="*/ 0 h 46"/>
                <a:gd name="T2" fmla="*/ 18 w 29"/>
                <a:gd name="T3" fmla="*/ 13 h 46"/>
                <a:gd name="T4" fmla="*/ 29 w 29"/>
                <a:gd name="T5" fmla="*/ 13 h 46"/>
                <a:gd name="T6" fmla="*/ 29 w 29"/>
                <a:gd name="T7" fmla="*/ 0 h 46"/>
                <a:gd name="T8" fmla="*/ 18 w 29"/>
                <a:gd name="T9" fmla="*/ 0 h 46"/>
                <a:gd name="T10" fmla="*/ 0 w 29"/>
                <a:gd name="T11" fmla="*/ 31 h 46"/>
                <a:gd name="T12" fmla="*/ 14 w 29"/>
                <a:gd name="T13" fmla="*/ 46 h 46"/>
                <a:gd name="T14" fmla="*/ 29 w 29"/>
                <a:gd name="T15" fmla="*/ 31 h 46"/>
                <a:gd name="T16" fmla="*/ 29 w 29"/>
                <a:gd name="T17" fmla="*/ 15 h 46"/>
                <a:gd name="T18" fmla="*/ 0 w 29"/>
                <a:gd name="T19" fmla="*/ 15 h 46"/>
                <a:gd name="T20" fmla="*/ 0 w 29"/>
                <a:gd name="T21" fmla="*/ 31 h 46"/>
                <a:gd name="T22" fmla="*/ 15 w 29"/>
                <a:gd name="T23" fmla="*/ 0 h 46"/>
                <a:gd name="T24" fmla="*/ 0 w 29"/>
                <a:gd name="T25" fmla="*/ 0 h 46"/>
                <a:gd name="T26" fmla="*/ 0 w 29"/>
                <a:gd name="T27" fmla="*/ 13 h 46"/>
                <a:gd name="T28" fmla="*/ 15 w 29"/>
                <a:gd name="T29" fmla="*/ 13 h 46"/>
                <a:gd name="T30" fmla="*/ 15 w 29"/>
                <a:gd name="T31"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46">
                  <a:moveTo>
                    <a:pt x="18" y="0"/>
                  </a:moveTo>
                  <a:cubicBezTo>
                    <a:pt x="18" y="13"/>
                    <a:pt x="18" y="13"/>
                    <a:pt x="18" y="13"/>
                  </a:cubicBezTo>
                  <a:cubicBezTo>
                    <a:pt x="29" y="13"/>
                    <a:pt x="29" y="13"/>
                    <a:pt x="29" y="13"/>
                  </a:cubicBezTo>
                  <a:cubicBezTo>
                    <a:pt x="29" y="0"/>
                    <a:pt x="29" y="0"/>
                    <a:pt x="29" y="0"/>
                  </a:cubicBezTo>
                  <a:lnTo>
                    <a:pt x="18" y="0"/>
                  </a:lnTo>
                  <a:close/>
                  <a:moveTo>
                    <a:pt x="0" y="31"/>
                  </a:moveTo>
                  <a:cubicBezTo>
                    <a:pt x="0" y="39"/>
                    <a:pt x="6" y="46"/>
                    <a:pt x="14" y="46"/>
                  </a:cubicBezTo>
                  <a:cubicBezTo>
                    <a:pt x="22" y="46"/>
                    <a:pt x="29" y="39"/>
                    <a:pt x="29" y="31"/>
                  </a:cubicBezTo>
                  <a:cubicBezTo>
                    <a:pt x="29" y="15"/>
                    <a:pt x="29" y="15"/>
                    <a:pt x="29" y="15"/>
                  </a:cubicBezTo>
                  <a:cubicBezTo>
                    <a:pt x="0" y="15"/>
                    <a:pt x="0" y="15"/>
                    <a:pt x="0" y="15"/>
                  </a:cubicBezTo>
                  <a:lnTo>
                    <a:pt x="0" y="31"/>
                  </a:lnTo>
                  <a:close/>
                  <a:moveTo>
                    <a:pt x="15" y="0"/>
                  </a:moveTo>
                  <a:cubicBezTo>
                    <a:pt x="0" y="0"/>
                    <a:pt x="0" y="0"/>
                    <a:pt x="0" y="0"/>
                  </a:cubicBezTo>
                  <a:cubicBezTo>
                    <a:pt x="0" y="13"/>
                    <a:pt x="0" y="13"/>
                    <a:pt x="0" y="13"/>
                  </a:cubicBezTo>
                  <a:cubicBezTo>
                    <a:pt x="15" y="13"/>
                    <a:pt x="15" y="13"/>
                    <a:pt x="15" y="13"/>
                  </a:cubicBezTo>
                  <a:lnTo>
                    <a:pt x="15" y="0"/>
                  </a:lnTo>
                  <a:close/>
                </a:path>
              </a:pathLst>
            </a:custGeom>
            <a:grpFill/>
            <a:ln>
              <a:noFill/>
            </a:ln>
          </p:spPr>
          <p:txBody>
            <a:bodyPr vert="horz" wrap="square" lIns="91440" tIns="45720" rIns="91440" bIns="45720" numCol="1" anchor="t" anchorCtr="0" compatLnSpc="1"/>
            <a:lstStyle/>
            <a:p>
              <a:endParaRPr lang="zh-CN" altLang="en-US" sz="1865" dirty="0">
                <a:solidFill>
                  <a:schemeClr val="tx1">
                    <a:lumMod val="65000"/>
                    <a:lumOff val="35000"/>
                  </a:schemeClr>
                </a:solidFill>
                <a:ea typeface="微软雅黑" pitchFamily="34" charset="-122"/>
              </a:endParaRPr>
            </a:p>
          </p:txBody>
        </p:sp>
        <p:sp>
          <p:nvSpPr>
            <p:cNvPr id="27" name="Freeform 198"/>
            <p:cNvSpPr/>
            <p:nvPr/>
          </p:nvSpPr>
          <p:spPr bwMode="auto">
            <a:xfrm>
              <a:off x="6889388" y="2720789"/>
              <a:ext cx="333666" cy="301026"/>
            </a:xfrm>
            <a:custGeom>
              <a:avLst/>
              <a:gdLst>
                <a:gd name="T0" fmla="*/ 0 w 39"/>
                <a:gd name="T1" fmla="*/ 20 h 35"/>
                <a:gd name="T2" fmla="*/ 19 w 39"/>
                <a:gd name="T3" fmla="*/ 0 h 35"/>
                <a:gd name="T4" fmla="*/ 19 w 39"/>
                <a:gd name="T5" fmla="*/ 0 h 35"/>
                <a:gd name="T6" fmla="*/ 39 w 39"/>
                <a:gd name="T7" fmla="*/ 20 h 35"/>
                <a:gd name="T8" fmla="*/ 39 w 39"/>
                <a:gd name="T9" fmla="*/ 20 h 35"/>
                <a:gd name="T10" fmla="*/ 36 w 39"/>
                <a:gd name="T11" fmla="*/ 20 h 35"/>
                <a:gd name="T12" fmla="*/ 31 w 39"/>
                <a:gd name="T13" fmla="*/ 8 h 35"/>
                <a:gd name="T14" fmla="*/ 31 w 39"/>
                <a:gd name="T15" fmla="*/ 8 h 35"/>
                <a:gd name="T16" fmla="*/ 19 w 39"/>
                <a:gd name="T17" fmla="*/ 3 h 35"/>
                <a:gd name="T18" fmla="*/ 19 w 39"/>
                <a:gd name="T19" fmla="*/ 3 h 35"/>
                <a:gd name="T20" fmla="*/ 7 w 39"/>
                <a:gd name="T21" fmla="*/ 8 h 35"/>
                <a:gd name="T22" fmla="*/ 7 w 39"/>
                <a:gd name="T23" fmla="*/ 8 h 35"/>
                <a:gd name="T24" fmla="*/ 3 w 39"/>
                <a:gd name="T25" fmla="*/ 20 h 35"/>
                <a:gd name="T26" fmla="*/ 3 w 39"/>
                <a:gd name="T27" fmla="*/ 20 h 35"/>
                <a:gd name="T28" fmla="*/ 8 w 39"/>
                <a:gd name="T29" fmla="*/ 32 h 35"/>
                <a:gd name="T30" fmla="*/ 8 w 39"/>
                <a:gd name="T31" fmla="*/ 32 h 35"/>
                <a:gd name="T32" fmla="*/ 6 w 39"/>
                <a:gd name="T33" fmla="*/ 35 h 35"/>
                <a:gd name="T34" fmla="*/ 0 w 39"/>
                <a:gd name="T35"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9" h="35">
                  <a:moveTo>
                    <a:pt x="0" y="20"/>
                  </a:moveTo>
                  <a:cubicBezTo>
                    <a:pt x="0" y="9"/>
                    <a:pt x="8" y="1"/>
                    <a:pt x="19" y="0"/>
                  </a:cubicBezTo>
                  <a:cubicBezTo>
                    <a:pt x="19" y="0"/>
                    <a:pt x="19" y="0"/>
                    <a:pt x="19" y="0"/>
                  </a:cubicBezTo>
                  <a:cubicBezTo>
                    <a:pt x="30" y="1"/>
                    <a:pt x="39" y="9"/>
                    <a:pt x="39" y="20"/>
                  </a:cubicBezTo>
                  <a:cubicBezTo>
                    <a:pt x="39" y="20"/>
                    <a:pt x="39" y="20"/>
                    <a:pt x="39" y="20"/>
                  </a:cubicBezTo>
                  <a:cubicBezTo>
                    <a:pt x="36" y="20"/>
                    <a:pt x="36" y="20"/>
                    <a:pt x="36" y="20"/>
                  </a:cubicBezTo>
                  <a:cubicBezTo>
                    <a:pt x="36" y="16"/>
                    <a:pt x="34" y="11"/>
                    <a:pt x="31" y="8"/>
                  </a:cubicBezTo>
                  <a:cubicBezTo>
                    <a:pt x="31" y="8"/>
                    <a:pt x="31" y="8"/>
                    <a:pt x="31" y="8"/>
                  </a:cubicBezTo>
                  <a:cubicBezTo>
                    <a:pt x="28" y="5"/>
                    <a:pt x="24" y="3"/>
                    <a:pt x="19" y="3"/>
                  </a:cubicBezTo>
                  <a:cubicBezTo>
                    <a:pt x="19" y="3"/>
                    <a:pt x="19" y="3"/>
                    <a:pt x="19" y="3"/>
                  </a:cubicBezTo>
                  <a:cubicBezTo>
                    <a:pt x="15" y="3"/>
                    <a:pt x="10" y="5"/>
                    <a:pt x="7" y="8"/>
                  </a:cubicBezTo>
                  <a:cubicBezTo>
                    <a:pt x="7" y="8"/>
                    <a:pt x="7" y="8"/>
                    <a:pt x="7" y="8"/>
                  </a:cubicBezTo>
                  <a:cubicBezTo>
                    <a:pt x="4" y="11"/>
                    <a:pt x="3" y="16"/>
                    <a:pt x="3" y="20"/>
                  </a:cubicBezTo>
                  <a:cubicBezTo>
                    <a:pt x="3" y="20"/>
                    <a:pt x="3" y="20"/>
                    <a:pt x="3" y="20"/>
                  </a:cubicBezTo>
                  <a:cubicBezTo>
                    <a:pt x="3" y="25"/>
                    <a:pt x="5" y="29"/>
                    <a:pt x="8" y="32"/>
                  </a:cubicBezTo>
                  <a:cubicBezTo>
                    <a:pt x="8" y="32"/>
                    <a:pt x="8" y="32"/>
                    <a:pt x="8" y="32"/>
                  </a:cubicBezTo>
                  <a:cubicBezTo>
                    <a:pt x="6" y="35"/>
                    <a:pt x="6" y="35"/>
                    <a:pt x="6" y="35"/>
                  </a:cubicBezTo>
                  <a:cubicBezTo>
                    <a:pt x="2" y="31"/>
                    <a:pt x="0" y="26"/>
                    <a:pt x="0" y="20"/>
                  </a:cubicBezTo>
                  <a:close/>
                </a:path>
              </a:pathLst>
            </a:custGeom>
            <a:grpFill/>
            <a:ln>
              <a:noFill/>
            </a:ln>
          </p:spPr>
          <p:txBody>
            <a:bodyPr vert="horz" wrap="square" lIns="91440" tIns="45720" rIns="91440" bIns="45720" numCol="1" anchor="t" anchorCtr="0" compatLnSpc="1"/>
            <a:lstStyle/>
            <a:p>
              <a:endParaRPr lang="zh-CN" altLang="en-US" sz="1865" dirty="0">
                <a:solidFill>
                  <a:schemeClr val="tx1">
                    <a:lumMod val="65000"/>
                    <a:lumOff val="35000"/>
                  </a:schemeClr>
                </a:solidFill>
                <a:ea typeface="微软雅黑" pitchFamily="34" charset="-122"/>
              </a:endParaRPr>
            </a:p>
          </p:txBody>
        </p:sp>
      </p:grpSp>
      <p:sp>
        <p:nvSpPr>
          <p:cNvPr id="28" name="空心弧 27"/>
          <p:cNvSpPr/>
          <p:nvPr/>
        </p:nvSpPr>
        <p:spPr>
          <a:xfrm>
            <a:off x="3753810" y="3213075"/>
            <a:ext cx="1203665" cy="1204148"/>
          </a:xfrm>
          <a:prstGeom prst="blockArc">
            <a:avLst>
              <a:gd name="adj1" fmla="val 17085111"/>
              <a:gd name="adj2" fmla="val 10799997"/>
              <a:gd name="adj3" fmla="val 11504"/>
            </a:avLst>
          </a:prstGeom>
          <a:solidFill>
            <a:srgbClr val="5B9BD5"/>
          </a:solidFill>
          <a:ln>
            <a:noFill/>
          </a:ln>
          <a:effectLst/>
        </p:spPr>
        <p:style>
          <a:lnRef idx="0">
            <a:scrgbClr r="0" g="0" b="0"/>
          </a:lnRef>
          <a:fillRef idx="3">
            <a:scrgbClr r="0" g="0" b="0"/>
          </a:fillRef>
          <a:effectRef idx="2">
            <a:scrgbClr r="0" g="0" b="0"/>
          </a:effectRef>
          <a:fontRef idx="minor">
            <a:schemeClr val="lt1"/>
          </a:fontRef>
        </p:style>
      </p:sp>
      <p:sp>
        <p:nvSpPr>
          <p:cNvPr id="29" name="任意多边形 28"/>
          <p:cNvSpPr/>
          <p:nvPr/>
        </p:nvSpPr>
        <p:spPr>
          <a:xfrm rot="17307692">
            <a:off x="4021933" y="1908462"/>
            <a:ext cx="1214450" cy="654324"/>
          </a:xfrm>
          <a:custGeom>
            <a:avLst/>
            <a:gdLst>
              <a:gd name="connsiteX0" fmla="*/ 4833930 w 4843779"/>
              <a:gd name="connsiteY0" fmla="*/ 0 h 2609741"/>
              <a:gd name="connsiteX1" fmla="*/ 4843489 w 4843779"/>
              <a:gd name="connsiteY1" fmla="*/ 152635 h 2609741"/>
              <a:gd name="connsiteX2" fmla="*/ 3517115 w 4843779"/>
              <a:gd name="connsiteY2" fmla="*/ 2348626 h 2609741"/>
              <a:gd name="connsiteX3" fmla="*/ 351244 w 4843779"/>
              <a:gd name="connsiteY3" fmla="*/ 1435790 h 2609741"/>
              <a:gd name="connsiteX4" fmla="*/ 0 w 4843779"/>
              <a:gd name="connsiteY4" fmla="*/ 1526124 h 2609741"/>
              <a:gd name="connsiteX5" fmla="*/ 380009 w 4843779"/>
              <a:gd name="connsiteY5" fmla="*/ 717222 h 2609741"/>
              <a:gd name="connsiteX6" fmla="*/ 1326890 w 4843779"/>
              <a:gd name="connsiteY6" fmla="*/ 1184874 h 2609741"/>
              <a:gd name="connsiteX7" fmla="*/ 981253 w 4843779"/>
              <a:gd name="connsiteY7" fmla="*/ 1273766 h 2609741"/>
              <a:gd name="connsiteX8" fmla="*/ 3348138 w 4843779"/>
              <a:gd name="connsiteY8" fmla="*/ 1741216 h 2609741"/>
              <a:gd name="connsiteX9" fmla="*/ 4226462 w 4843779"/>
              <a:gd name="connsiteY9" fmla="*/ 84448 h 2609741"/>
              <a:gd name="connsiteX10" fmla="*/ 4217585 w 4843779"/>
              <a:gd name="connsiteY10" fmla="*/ 0 h 2609741"/>
              <a:gd name="connsiteX11" fmla="*/ 4833930 w 4843779"/>
              <a:gd name="connsiteY11" fmla="*/ 0 h 2609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3779" h="2609741">
                <a:moveTo>
                  <a:pt x="4833930" y="0"/>
                </a:moveTo>
                <a:lnTo>
                  <a:pt x="4843489" y="152635"/>
                </a:lnTo>
                <a:cubicBezTo>
                  <a:pt x="4857473" y="1052464"/>
                  <a:pt x="4365817" y="1918999"/>
                  <a:pt x="3517115" y="2348626"/>
                </a:cubicBezTo>
                <a:cubicBezTo>
                  <a:pt x="2385597" y="2921419"/>
                  <a:pt x="1003828" y="2523005"/>
                  <a:pt x="351244" y="1435790"/>
                </a:cubicBezTo>
                <a:lnTo>
                  <a:pt x="0" y="1526124"/>
                </a:lnTo>
                <a:lnTo>
                  <a:pt x="380009" y="717222"/>
                </a:lnTo>
                <a:lnTo>
                  <a:pt x="1326890" y="1184874"/>
                </a:lnTo>
                <a:lnTo>
                  <a:pt x="981253" y="1273766"/>
                </a:lnTo>
                <a:cubicBezTo>
                  <a:pt x="1534634" y="2011589"/>
                  <a:pt x="2555569" y="2213219"/>
                  <a:pt x="3348138" y="1741216"/>
                </a:cubicBezTo>
                <a:cubicBezTo>
                  <a:pt x="3942651" y="1387163"/>
                  <a:pt x="4265044" y="739620"/>
                  <a:pt x="4226462" y="84448"/>
                </a:cubicBezTo>
                <a:lnTo>
                  <a:pt x="4217585" y="0"/>
                </a:lnTo>
                <a:lnTo>
                  <a:pt x="4833930" y="0"/>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dirty="0">
              <a:solidFill>
                <a:schemeClr val="tx1">
                  <a:lumMod val="65000"/>
                  <a:lumOff val="35000"/>
                </a:schemeClr>
              </a:solidFill>
              <a:ea typeface="微软雅黑" pitchFamily="34" charset="-122"/>
            </a:endParaRPr>
          </a:p>
        </p:txBody>
      </p:sp>
      <p:sp>
        <p:nvSpPr>
          <p:cNvPr id="30" name="任意多边形 29"/>
          <p:cNvSpPr/>
          <p:nvPr/>
        </p:nvSpPr>
        <p:spPr>
          <a:xfrm rot="17307692">
            <a:off x="3724877" y="1570102"/>
            <a:ext cx="797547" cy="558426"/>
          </a:xfrm>
          <a:custGeom>
            <a:avLst/>
            <a:gdLst>
              <a:gd name="connsiteX0" fmla="*/ 3082922 w 3180980"/>
              <a:gd name="connsiteY0" fmla="*/ 1705085 h 2227258"/>
              <a:gd name="connsiteX1" fmla="*/ 3176423 w 3180980"/>
              <a:gd name="connsiteY1" fmla="*/ 2154476 h 2227258"/>
              <a:gd name="connsiteX2" fmla="*/ 3180980 w 3180980"/>
              <a:gd name="connsiteY2" fmla="*/ 2227258 h 2227258"/>
              <a:gd name="connsiteX3" fmla="*/ 2564635 w 3180980"/>
              <a:gd name="connsiteY3" fmla="*/ 2227258 h 2227258"/>
              <a:gd name="connsiteX4" fmla="*/ 2556295 w 3180980"/>
              <a:gd name="connsiteY4" fmla="*/ 2147919 h 2227258"/>
              <a:gd name="connsiteX5" fmla="*/ 2411315 w 3180980"/>
              <a:gd name="connsiteY5" fmla="*/ 1664578 h 2227258"/>
              <a:gd name="connsiteX6" fmla="*/ 196026 w 3180980"/>
              <a:gd name="connsiteY6" fmla="*/ 708959 h 2227258"/>
              <a:gd name="connsiteX7" fmla="*/ 0 w 3180980"/>
              <a:gd name="connsiteY7" fmla="*/ 127074 h 2227258"/>
              <a:gd name="connsiteX8" fmla="*/ 3002505 w 3180980"/>
              <a:gd name="connsiteY8" fmla="*/ 1483914 h 2227258"/>
              <a:gd name="connsiteX9" fmla="*/ 3082922 w 3180980"/>
              <a:gd name="connsiteY9" fmla="*/ 1705085 h 2227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80980" h="2227258">
                <a:moveTo>
                  <a:pt x="3082922" y="1705085"/>
                </a:moveTo>
                <a:cubicBezTo>
                  <a:pt x="3128937" y="1853627"/>
                  <a:pt x="3159875" y="2004047"/>
                  <a:pt x="3176423" y="2154476"/>
                </a:cubicBezTo>
                <a:lnTo>
                  <a:pt x="3180980" y="2227258"/>
                </a:lnTo>
                <a:lnTo>
                  <a:pt x="2564635" y="2227258"/>
                </a:lnTo>
                <a:lnTo>
                  <a:pt x="2556295" y="2147919"/>
                </a:lnTo>
                <a:cubicBezTo>
                  <a:pt x="2531455" y="1984304"/>
                  <a:pt x="2483591" y="1821702"/>
                  <a:pt x="2411315" y="1664578"/>
                </a:cubicBezTo>
                <a:cubicBezTo>
                  <a:pt x="2025870" y="826647"/>
                  <a:pt x="1070294" y="414436"/>
                  <a:pt x="196026" y="708959"/>
                </a:cubicBezTo>
                <a:lnTo>
                  <a:pt x="0" y="127074"/>
                </a:lnTo>
                <a:cubicBezTo>
                  <a:pt x="1201918" y="-277827"/>
                  <a:pt x="2512407" y="314386"/>
                  <a:pt x="3002505" y="1483914"/>
                </a:cubicBezTo>
                <a:cubicBezTo>
                  <a:pt x="3033137" y="1557012"/>
                  <a:pt x="3059914" y="1630814"/>
                  <a:pt x="3082922" y="1705085"/>
                </a:cubicBez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dirty="0">
              <a:solidFill>
                <a:schemeClr val="tx1">
                  <a:lumMod val="65000"/>
                  <a:lumOff val="35000"/>
                </a:schemeClr>
              </a:solidFill>
              <a:ea typeface="微软雅黑" pitchFamily="34"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peelOff"/>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2" presetClass="entr" presetSubtype="4" fill="hold" grpId="0" nodeType="after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wipe(down)">
                                      <p:cBhvr>
                                        <p:cTn id="20" dur="350"/>
                                        <p:tgtEl>
                                          <p:spTgt spid="30"/>
                                        </p:tgtEl>
                                      </p:cBhvr>
                                    </p:animEffect>
                                  </p:childTnLst>
                                </p:cTn>
                              </p:par>
                            </p:childTnLst>
                          </p:cTn>
                        </p:par>
                        <p:par>
                          <p:cTn id="21" fill="hold">
                            <p:stCondLst>
                              <p:cond delay="1000"/>
                            </p:stCondLst>
                            <p:childTnLst>
                              <p:par>
                                <p:cTn id="22" presetID="22" presetClass="entr" presetSubtype="1" fill="hold" grpId="0" nodeType="after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wipe(up)">
                                      <p:cBhvr>
                                        <p:cTn id="24" dur="600"/>
                                        <p:tgtEl>
                                          <p:spTgt spid="29"/>
                                        </p:tgtEl>
                                      </p:cBhvr>
                                    </p:animEffect>
                                  </p:childTnLst>
                                </p:cTn>
                              </p:par>
                            </p:childTnLst>
                          </p:cTn>
                        </p:par>
                        <p:par>
                          <p:cTn id="25" fill="hold">
                            <p:stCondLst>
                              <p:cond delay="2000"/>
                            </p:stCondLst>
                            <p:childTnLst>
                              <p:par>
                                <p:cTn id="26" presetID="10" presetClass="entr" presetSubtype="0"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500"/>
                                        <p:tgtEl>
                                          <p:spTgt spid="16"/>
                                        </p:tgtEl>
                                      </p:cBhvr>
                                    </p:animEffect>
                                  </p:childTnLst>
                                </p:cTn>
                              </p:par>
                            </p:childTnLst>
                          </p:cTn>
                        </p:par>
                        <p:par>
                          <p:cTn id="29" fill="hold">
                            <p:stCondLst>
                              <p:cond delay="2500"/>
                            </p:stCondLst>
                            <p:childTnLst>
                              <p:par>
                                <p:cTn id="30" presetID="1" presetClass="entr" presetSubtype="0" fill="hold" grpId="0" nodeType="afterEffect">
                                  <p:stCondLst>
                                    <p:cond delay="0"/>
                                  </p:stCondLst>
                                  <p:childTnLst>
                                    <p:set>
                                      <p:cBhvr>
                                        <p:cTn id="31" dur="1" fill="hold">
                                          <p:stCondLst>
                                            <p:cond delay="0"/>
                                          </p:stCondLst>
                                        </p:cTn>
                                        <p:tgtEl>
                                          <p:spTgt spid="8"/>
                                        </p:tgtEl>
                                        <p:attrNameLst>
                                          <p:attrName>style.visibility</p:attrName>
                                        </p:attrNameLst>
                                      </p:cBhvr>
                                      <p:to>
                                        <p:strVal val="visible"/>
                                      </p:to>
                                    </p:set>
                                  </p:childTnLst>
                                </p:cTn>
                              </p:par>
                              <p:par>
                                <p:cTn id="32" presetID="26" presetClass="emph" presetSubtype="0" fill="hold" grpId="1" nodeType="withEffect">
                                  <p:stCondLst>
                                    <p:cond delay="0"/>
                                  </p:stCondLst>
                                  <p:childTnLst>
                                    <p:animEffect transition="out" filter="fade">
                                      <p:cBhvr>
                                        <p:cTn id="33" dur="500" tmFilter="0, 0; .2, .5; .8, .5; 1, 0"/>
                                        <p:tgtEl>
                                          <p:spTgt spid="8"/>
                                        </p:tgtEl>
                                      </p:cBhvr>
                                    </p:animEffect>
                                    <p:animScale>
                                      <p:cBhvr>
                                        <p:cTn id="34" dur="250" autoRev="1" fill="hold"/>
                                        <p:tgtEl>
                                          <p:spTgt spid="8"/>
                                        </p:tgtEl>
                                      </p:cBhvr>
                                      <p:by x="105000" y="105000"/>
                                    </p:animScale>
                                  </p:childTnLst>
                                </p:cTn>
                              </p:par>
                            </p:childTnLst>
                          </p:cTn>
                        </p:par>
                        <p:par>
                          <p:cTn id="35" fill="hold">
                            <p:stCondLst>
                              <p:cond delay="2500"/>
                            </p:stCondLst>
                            <p:childTnLst>
                              <p:par>
                                <p:cTn id="36" presetID="22" presetClass="entr" presetSubtype="8" fill="hold" grpId="0" nodeType="after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wipe(left)">
                                      <p:cBhvr>
                                        <p:cTn id="38" dur="500"/>
                                        <p:tgtEl>
                                          <p:spTgt spid="5"/>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wipe(left)">
                                      <p:cBhvr>
                                        <p:cTn id="41" dur="500"/>
                                        <p:tgtEl>
                                          <p:spTgt spid="9"/>
                                        </p:tgtEl>
                                      </p:cBhvr>
                                    </p:animEffect>
                                  </p:childTnLst>
                                </p:cTn>
                              </p:par>
                            </p:childTnLst>
                          </p:cTn>
                        </p:par>
                        <p:par>
                          <p:cTn id="42" fill="hold">
                            <p:stCondLst>
                              <p:cond delay="3000"/>
                            </p:stCondLst>
                            <p:childTnLst>
                              <p:par>
                                <p:cTn id="43" presetID="22" presetClass="entr" presetSubtype="1" fill="hold"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up)">
                                      <p:cBhvr>
                                        <p:cTn id="45" dur="750"/>
                                        <p:tgtEl>
                                          <p:spTgt spid="14"/>
                                        </p:tgtEl>
                                      </p:cBhvr>
                                    </p:animEffect>
                                  </p:childTnLst>
                                </p:cTn>
                              </p:par>
                            </p:childTnLst>
                          </p:cTn>
                        </p:par>
                        <p:par>
                          <p:cTn id="46" fill="hold">
                            <p:stCondLst>
                              <p:cond delay="4000"/>
                            </p:stCondLst>
                            <p:childTnLst>
                              <p:par>
                                <p:cTn id="47" presetID="10" presetClass="entr" presetSubtype="0" fill="hold" nodeType="after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500"/>
                                        <p:tgtEl>
                                          <p:spTgt spid="21"/>
                                        </p:tgtEl>
                                      </p:cBhvr>
                                    </p:animEffect>
                                  </p:childTnLst>
                                </p:cTn>
                              </p:par>
                            </p:childTnLst>
                          </p:cTn>
                        </p:par>
                        <p:par>
                          <p:cTn id="50" fill="hold">
                            <p:stCondLst>
                              <p:cond delay="4500"/>
                            </p:stCondLst>
                            <p:childTnLst>
                              <p:par>
                                <p:cTn id="51" presetID="1" presetClass="entr" presetSubtype="0" fill="hold" grpId="0" nodeType="afterEffect">
                                  <p:stCondLst>
                                    <p:cond delay="0"/>
                                  </p:stCondLst>
                                  <p:childTnLst>
                                    <p:set>
                                      <p:cBhvr>
                                        <p:cTn id="52" dur="1" fill="hold">
                                          <p:stCondLst>
                                            <p:cond delay="0"/>
                                          </p:stCondLst>
                                        </p:cTn>
                                        <p:tgtEl>
                                          <p:spTgt spid="12"/>
                                        </p:tgtEl>
                                        <p:attrNameLst>
                                          <p:attrName>style.visibility</p:attrName>
                                        </p:attrNameLst>
                                      </p:cBhvr>
                                      <p:to>
                                        <p:strVal val="visible"/>
                                      </p:to>
                                    </p:set>
                                  </p:childTnLst>
                                </p:cTn>
                              </p:par>
                              <p:par>
                                <p:cTn id="53" presetID="26" presetClass="emph" presetSubtype="0" fill="hold" grpId="1" nodeType="withEffect">
                                  <p:stCondLst>
                                    <p:cond delay="0"/>
                                  </p:stCondLst>
                                  <p:childTnLst>
                                    <p:animEffect transition="out" filter="fade">
                                      <p:cBhvr>
                                        <p:cTn id="54" dur="500" tmFilter="0, 0; .2, .5; .8, .5; 1, 0"/>
                                        <p:tgtEl>
                                          <p:spTgt spid="12"/>
                                        </p:tgtEl>
                                      </p:cBhvr>
                                    </p:animEffect>
                                    <p:animScale>
                                      <p:cBhvr>
                                        <p:cTn id="55" dur="250" autoRev="1" fill="hold"/>
                                        <p:tgtEl>
                                          <p:spTgt spid="12"/>
                                        </p:tgtEl>
                                      </p:cBhvr>
                                      <p:by x="105000" y="105000"/>
                                    </p:animScale>
                                  </p:childTnLst>
                                </p:cTn>
                              </p:par>
                            </p:childTnLst>
                          </p:cTn>
                        </p:par>
                        <p:par>
                          <p:cTn id="56" fill="hold">
                            <p:stCondLst>
                              <p:cond delay="4500"/>
                            </p:stCondLst>
                            <p:childTnLst>
                              <p:par>
                                <p:cTn id="57" presetID="22" presetClass="entr" presetSubtype="2" fill="hold" grpId="0" nodeType="afterEffect">
                                  <p:stCondLst>
                                    <p:cond delay="0"/>
                                  </p:stCondLst>
                                  <p:childTnLst>
                                    <p:set>
                                      <p:cBhvr>
                                        <p:cTn id="58" dur="1" fill="hold">
                                          <p:stCondLst>
                                            <p:cond delay="0"/>
                                          </p:stCondLst>
                                        </p:cTn>
                                        <p:tgtEl>
                                          <p:spTgt spid="7"/>
                                        </p:tgtEl>
                                        <p:attrNameLst>
                                          <p:attrName>style.visibility</p:attrName>
                                        </p:attrNameLst>
                                      </p:cBhvr>
                                      <p:to>
                                        <p:strVal val="visible"/>
                                      </p:to>
                                    </p:set>
                                    <p:animEffect transition="in" filter="wipe(right)">
                                      <p:cBhvr>
                                        <p:cTn id="59" dur="500"/>
                                        <p:tgtEl>
                                          <p:spTgt spid="7"/>
                                        </p:tgtEl>
                                      </p:cBhvr>
                                    </p:animEffect>
                                  </p:childTnLst>
                                </p:cTn>
                              </p:par>
                            </p:childTnLst>
                          </p:cTn>
                        </p:par>
                        <p:par>
                          <p:cTn id="60" fill="hold">
                            <p:stCondLst>
                              <p:cond delay="5000"/>
                            </p:stCondLst>
                            <p:childTnLst>
                              <p:par>
                                <p:cTn id="61" presetID="22" presetClass="entr" presetSubtype="2" fill="hold" grpId="0" nodeType="after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wipe(right)">
                                      <p:cBhvr>
                                        <p:cTn id="63" dur="500"/>
                                        <p:tgtEl>
                                          <p:spTgt spid="13"/>
                                        </p:tgtEl>
                                      </p:cBhvr>
                                    </p:animEffect>
                                  </p:childTnLst>
                                </p:cTn>
                              </p:par>
                            </p:childTnLst>
                          </p:cTn>
                        </p:par>
                        <p:par>
                          <p:cTn id="64" fill="hold">
                            <p:stCondLst>
                              <p:cond delay="5500"/>
                            </p:stCondLst>
                            <p:childTnLst>
                              <p:par>
                                <p:cTn id="65" presetID="22" presetClass="entr" presetSubtype="8" fill="hold" nodeType="after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wipe(left)">
                                      <p:cBhvr>
                                        <p:cTn id="67" dur="250"/>
                                        <p:tgtEl>
                                          <p:spTgt spid="15"/>
                                        </p:tgtEl>
                                      </p:cBhvr>
                                    </p:animEffect>
                                  </p:childTnLst>
                                </p:cTn>
                              </p:par>
                            </p:childTnLst>
                          </p:cTn>
                        </p:par>
                        <p:par>
                          <p:cTn id="68" fill="hold">
                            <p:stCondLst>
                              <p:cond delay="6000"/>
                            </p:stCondLst>
                            <p:childTnLst>
                              <p:par>
                                <p:cTn id="69" presetID="21" presetClass="entr" presetSubtype="1" fill="hold" nodeType="after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wheel(1)">
                                      <p:cBhvr>
                                        <p:cTn id="71" dur="1000"/>
                                        <p:tgtEl>
                                          <p:spTgt spid="28"/>
                                        </p:tgtEl>
                                      </p:cBhvr>
                                    </p:animEffect>
                                  </p:childTnLst>
                                </p:cTn>
                              </p:par>
                            </p:childTnLst>
                          </p:cTn>
                        </p:par>
                        <p:par>
                          <p:cTn id="72" fill="hold">
                            <p:stCondLst>
                              <p:cond delay="7000"/>
                            </p:stCondLst>
                            <p:childTnLst>
                              <p:par>
                                <p:cTn id="73" presetID="10" presetClass="entr" presetSubtype="0" fill="hold" nodeType="after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500"/>
                                        <p:tgtEl>
                                          <p:spTgt spid="25"/>
                                        </p:tgtEl>
                                      </p:cBhvr>
                                    </p:animEffect>
                                  </p:childTnLst>
                                </p:cTn>
                              </p:par>
                            </p:childTnLst>
                          </p:cTn>
                        </p:par>
                        <p:par>
                          <p:cTn id="76" fill="hold">
                            <p:stCondLst>
                              <p:cond delay="7500"/>
                            </p:stCondLst>
                            <p:childTnLst>
                              <p:par>
                                <p:cTn id="77" presetID="1" presetClass="entr" presetSubtype="0" fill="hold" grpId="0" nodeType="afterEffect">
                                  <p:stCondLst>
                                    <p:cond delay="0"/>
                                  </p:stCondLst>
                                  <p:childTnLst>
                                    <p:set>
                                      <p:cBhvr>
                                        <p:cTn id="78" dur="1" fill="hold">
                                          <p:stCondLst>
                                            <p:cond delay="0"/>
                                          </p:stCondLst>
                                        </p:cTn>
                                        <p:tgtEl>
                                          <p:spTgt spid="10"/>
                                        </p:tgtEl>
                                        <p:attrNameLst>
                                          <p:attrName>style.visibility</p:attrName>
                                        </p:attrNameLst>
                                      </p:cBhvr>
                                      <p:to>
                                        <p:strVal val="visible"/>
                                      </p:to>
                                    </p:set>
                                  </p:childTnLst>
                                </p:cTn>
                              </p:par>
                              <p:par>
                                <p:cTn id="79" presetID="26" presetClass="emph" presetSubtype="0" fill="hold" grpId="1" nodeType="withEffect">
                                  <p:stCondLst>
                                    <p:cond delay="0"/>
                                  </p:stCondLst>
                                  <p:childTnLst>
                                    <p:animEffect transition="out" filter="fade">
                                      <p:cBhvr>
                                        <p:cTn id="80" dur="500" tmFilter="0, 0; .2, .5; .8, .5; 1, 0"/>
                                        <p:tgtEl>
                                          <p:spTgt spid="10"/>
                                        </p:tgtEl>
                                      </p:cBhvr>
                                    </p:animEffect>
                                    <p:animScale>
                                      <p:cBhvr>
                                        <p:cTn id="81" dur="250" autoRev="1" fill="hold"/>
                                        <p:tgtEl>
                                          <p:spTgt spid="10"/>
                                        </p:tgtEl>
                                      </p:cBhvr>
                                      <p:by x="105000" y="105000"/>
                                    </p:animScale>
                                  </p:childTnLst>
                                </p:cTn>
                              </p:par>
                            </p:childTnLst>
                          </p:cTn>
                        </p:par>
                        <p:par>
                          <p:cTn id="82" fill="hold">
                            <p:stCondLst>
                              <p:cond delay="7500"/>
                            </p:stCondLst>
                            <p:childTnLst>
                              <p:par>
                                <p:cTn id="83" presetID="22" presetClass="entr" presetSubtype="8" fill="hold" grpId="0" nodeType="afterEffect">
                                  <p:stCondLst>
                                    <p:cond delay="0"/>
                                  </p:stCondLst>
                                  <p:childTnLst>
                                    <p:set>
                                      <p:cBhvr>
                                        <p:cTn id="84" dur="1" fill="hold">
                                          <p:stCondLst>
                                            <p:cond delay="0"/>
                                          </p:stCondLst>
                                        </p:cTn>
                                        <p:tgtEl>
                                          <p:spTgt spid="6"/>
                                        </p:tgtEl>
                                        <p:attrNameLst>
                                          <p:attrName>style.visibility</p:attrName>
                                        </p:attrNameLst>
                                      </p:cBhvr>
                                      <p:to>
                                        <p:strVal val="visible"/>
                                      </p:to>
                                    </p:set>
                                    <p:animEffect transition="in" filter="wipe(left)">
                                      <p:cBhvr>
                                        <p:cTn id="85" dur="500"/>
                                        <p:tgtEl>
                                          <p:spTgt spid="6"/>
                                        </p:tgtEl>
                                      </p:cBhvr>
                                    </p:animEffect>
                                  </p:childTnLst>
                                </p:cTn>
                              </p:par>
                              <p:par>
                                <p:cTn id="86" presetID="22" presetClass="entr" presetSubtype="8" fill="hold" grpId="0" nodeType="withEffect">
                                  <p:stCondLst>
                                    <p:cond delay="0"/>
                                  </p:stCondLst>
                                  <p:childTnLst>
                                    <p:set>
                                      <p:cBhvr>
                                        <p:cTn id="87" dur="1" fill="hold">
                                          <p:stCondLst>
                                            <p:cond delay="0"/>
                                          </p:stCondLst>
                                        </p:cTn>
                                        <p:tgtEl>
                                          <p:spTgt spid="11"/>
                                        </p:tgtEl>
                                        <p:attrNameLst>
                                          <p:attrName>style.visibility</p:attrName>
                                        </p:attrNameLst>
                                      </p:cBhvr>
                                      <p:to>
                                        <p:strVal val="visible"/>
                                      </p:to>
                                    </p:set>
                                    <p:animEffect transition="in" filter="wipe(left)">
                                      <p:cBhvr>
                                        <p:cTn id="8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P spid="8" grpId="0" animBg="1"/>
      <p:bldP spid="8" grpId="1" animBg="1"/>
      <p:bldP spid="9" grpId="0"/>
      <p:bldP spid="10" grpId="0" animBg="1"/>
      <p:bldP spid="10" grpId="1" animBg="1"/>
      <p:bldP spid="11" grpId="0"/>
      <p:bldP spid="12" grpId="0" animBg="1"/>
      <p:bldP spid="12" grpId="1" animBg="1"/>
      <p:bldP spid="13" grpId="0"/>
      <p:bldP spid="29" grpId="0" animBg="1"/>
      <p:bldP spid="3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0"/>
          <p:cNvSpPr>
            <a:spLocks noChangeArrowheads="1"/>
          </p:cNvSpPr>
          <p:nvPr/>
        </p:nvSpPr>
        <p:spPr bwMode="auto">
          <a:xfrm>
            <a:off x="1662116" y="1819368"/>
            <a:ext cx="7481887" cy="1504766"/>
          </a:xfrm>
          <a:prstGeom prst="rect">
            <a:avLst/>
          </a:prstGeom>
          <a:solidFill>
            <a:schemeClr val="bg2">
              <a:lumMod val="90000"/>
              <a:alpha val="20000"/>
            </a:schemeClr>
          </a:solidFill>
          <a:ln>
            <a:noFill/>
          </a:ln>
          <a:effectLst/>
        </p:spPr>
        <p:txBody>
          <a:bodyPr wrap="none" anchor="ctr"/>
          <a:lstStyle/>
          <a:p>
            <a:endParaRPr lang="zh-CN" altLang="en-US"/>
          </a:p>
        </p:txBody>
      </p:sp>
      <p:sp>
        <p:nvSpPr>
          <p:cNvPr id="3" name="Freeform 34"/>
          <p:cNvSpPr/>
          <p:nvPr/>
        </p:nvSpPr>
        <p:spPr bwMode="auto">
          <a:xfrm>
            <a:off x="2" y="1819368"/>
            <a:ext cx="4103747" cy="1504766"/>
          </a:xfrm>
          <a:custGeom>
            <a:avLst/>
            <a:gdLst/>
            <a:ahLst/>
            <a:cxnLst/>
            <a:rect l="l" t="t" r="r" b="b"/>
            <a:pathLst>
              <a:path w="4103747" h="1504766">
                <a:moveTo>
                  <a:pt x="0" y="0"/>
                </a:moveTo>
                <a:cubicBezTo>
                  <a:pt x="442960" y="0"/>
                  <a:pt x="1380722" y="0"/>
                  <a:pt x="3365993" y="0"/>
                </a:cubicBezTo>
                <a:cubicBezTo>
                  <a:pt x="3759462" y="0"/>
                  <a:pt x="4103747" y="345356"/>
                  <a:pt x="4103747" y="764717"/>
                </a:cubicBezTo>
                <a:cubicBezTo>
                  <a:pt x="4103747" y="1159410"/>
                  <a:pt x="3759462" y="1504766"/>
                  <a:pt x="3365993" y="1504766"/>
                </a:cubicBezTo>
                <a:cubicBezTo>
                  <a:pt x="3365993" y="1504766"/>
                  <a:pt x="3365993" y="1504766"/>
                  <a:pt x="0" y="1504766"/>
                </a:cubicBezTo>
                <a:close/>
              </a:path>
            </a:pathLst>
          </a:custGeom>
          <a:solidFill>
            <a:schemeClr val="accent1"/>
          </a:solidFill>
          <a:ln>
            <a:noFill/>
          </a:ln>
        </p:spPr>
        <p:txBody>
          <a:bodyPr/>
          <a:lstStyle/>
          <a:p>
            <a:endParaRPr lang="zh-CN" altLang="en-US"/>
          </a:p>
        </p:txBody>
      </p:sp>
      <p:sp>
        <p:nvSpPr>
          <p:cNvPr id="4" name="矩形 3"/>
          <p:cNvSpPr/>
          <p:nvPr/>
        </p:nvSpPr>
        <p:spPr>
          <a:xfrm>
            <a:off x="4572558" y="2395796"/>
            <a:ext cx="1511952" cy="784830"/>
          </a:xfrm>
          <a:prstGeom prst="rect">
            <a:avLst/>
          </a:prstGeom>
        </p:spPr>
        <p:txBody>
          <a:bodyPr wrap="none">
            <a:spAutoFit/>
          </a:bodyPr>
          <a:lstStyle/>
          <a:p>
            <a:pPr marL="171450" indent="-171450">
              <a:lnSpc>
                <a:spcPct val="150000"/>
              </a:lnSpc>
              <a:buFont typeface="Wingdings" pitchFamily="2" charset="2"/>
              <a:buChar char="ü"/>
            </a:pPr>
            <a:r>
              <a:rPr lang="zh-CN" altLang="en-US" sz="1000" dirty="0">
                <a:ln w="6350">
                  <a:noFill/>
                </a:ln>
                <a:solidFill>
                  <a:schemeClr val="bg1">
                    <a:lumMod val="50000"/>
                  </a:schemeClr>
                </a:solidFill>
                <a:latin typeface="Impact" pitchFamily="34" charset="0"/>
                <a:ea typeface="微软雅黑" pitchFamily="34" charset="-122"/>
              </a:rPr>
              <a:t>研究思路</a:t>
            </a:r>
            <a:endParaRPr lang="zh-CN" altLang="en-US" sz="1000" dirty="0">
              <a:ln w="6350">
                <a:noFill/>
              </a:ln>
              <a:solidFill>
                <a:schemeClr val="bg1">
                  <a:lumMod val="50000"/>
                </a:schemeClr>
              </a:solidFill>
              <a:latin typeface="Impact" pitchFamily="34" charset="0"/>
              <a:ea typeface="微软雅黑" pitchFamily="34" charset="-122"/>
            </a:endParaRPr>
          </a:p>
          <a:p>
            <a:pPr marL="171450" indent="-171450">
              <a:lnSpc>
                <a:spcPct val="150000"/>
              </a:lnSpc>
              <a:buFont typeface="Wingdings" pitchFamily="2" charset="2"/>
              <a:buChar char="ü"/>
            </a:pPr>
            <a:r>
              <a:rPr lang="zh-CN" altLang="en-US" sz="1000" dirty="0">
                <a:ln w="6350">
                  <a:noFill/>
                </a:ln>
                <a:solidFill>
                  <a:schemeClr val="bg1">
                    <a:lumMod val="50000"/>
                  </a:schemeClr>
                </a:solidFill>
                <a:latin typeface="Impact" pitchFamily="34" charset="0"/>
                <a:ea typeface="微软雅黑" pitchFamily="34" charset="-122"/>
              </a:rPr>
              <a:t>研究方法</a:t>
            </a:r>
            <a:endParaRPr lang="zh-CN" altLang="en-US" sz="1000" dirty="0">
              <a:ln w="6350">
                <a:noFill/>
              </a:ln>
              <a:solidFill>
                <a:schemeClr val="bg1">
                  <a:lumMod val="50000"/>
                </a:schemeClr>
              </a:solidFill>
              <a:latin typeface="Impact" pitchFamily="34" charset="0"/>
              <a:ea typeface="微软雅黑" pitchFamily="34" charset="-122"/>
            </a:endParaRPr>
          </a:p>
          <a:p>
            <a:pPr marL="171450" indent="-171450">
              <a:lnSpc>
                <a:spcPct val="150000"/>
              </a:lnSpc>
              <a:buFont typeface="Wingdings" pitchFamily="2" charset="2"/>
              <a:buChar char="ü"/>
            </a:pPr>
            <a:r>
              <a:rPr lang="zh-CN" altLang="en-US" sz="1000" dirty="0">
                <a:ln w="6350">
                  <a:noFill/>
                </a:ln>
                <a:solidFill>
                  <a:schemeClr val="bg1">
                    <a:lumMod val="50000"/>
                  </a:schemeClr>
                </a:solidFill>
                <a:latin typeface="Impact" pitchFamily="34" charset="0"/>
                <a:ea typeface="微软雅黑" pitchFamily="34" charset="-122"/>
              </a:rPr>
              <a:t>研究方案可行性说明</a:t>
            </a:r>
            <a:endParaRPr lang="zh-CN" altLang="en-US" sz="1000" dirty="0">
              <a:ln w="6350">
                <a:noFill/>
              </a:ln>
              <a:solidFill>
                <a:schemeClr val="bg1">
                  <a:lumMod val="50000"/>
                </a:schemeClr>
              </a:solidFill>
              <a:latin typeface="Impact" pitchFamily="34" charset="0"/>
              <a:ea typeface="微软雅黑" pitchFamily="34" charset="-122"/>
            </a:endParaRPr>
          </a:p>
        </p:txBody>
      </p:sp>
      <p:sp>
        <p:nvSpPr>
          <p:cNvPr id="5" name="矩形 4"/>
          <p:cNvSpPr/>
          <p:nvPr/>
        </p:nvSpPr>
        <p:spPr>
          <a:xfrm>
            <a:off x="4572558" y="1995686"/>
            <a:ext cx="2087674" cy="400110"/>
          </a:xfrm>
          <a:prstGeom prst="rect">
            <a:avLst/>
          </a:prstGeom>
        </p:spPr>
        <p:txBody>
          <a:bodyPr wrap="square">
            <a:spAutoFit/>
          </a:bodyPr>
          <a:lstStyle/>
          <a:p>
            <a:r>
              <a:rPr lang="zh-CN" altLang="en-US" sz="2000" b="1" dirty="0">
                <a:ln w="6350">
                  <a:noFill/>
                </a:ln>
                <a:latin typeface="Impact" pitchFamily="34" charset="0"/>
                <a:ea typeface="微软雅黑" pitchFamily="34" charset="-122"/>
              </a:rPr>
              <a:t>研究思路与方法</a:t>
            </a:r>
            <a:endParaRPr lang="zh-CN" altLang="en-US" sz="2000" b="1" dirty="0">
              <a:ln w="6350">
                <a:noFill/>
              </a:ln>
              <a:latin typeface="Impact" pitchFamily="34" charset="0"/>
              <a:ea typeface="微软雅黑" pitchFamily="34" charset="-122"/>
            </a:endParaRPr>
          </a:p>
        </p:txBody>
      </p:sp>
      <p:grpSp>
        <p:nvGrpSpPr>
          <p:cNvPr id="6" name="组合 5"/>
          <p:cNvGrpSpPr/>
          <p:nvPr/>
        </p:nvGrpSpPr>
        <p:grpSpPr>
          <a:xfrm>
            <a:off x="2725702" y="1943452"/>
            <a:ext cx="1279612" cy="1282202"/>
            <a:chOff x="2725702" y="1943451"/>
            <a:chExt cx="1279612" cy="1282202"/>
          </a:xfrm>
        </p:grpSpPr>
        <p:sp>
          <p:nvSpPr>
            <p:cNvPr id="7" name="Oval 35"/>
            <p:cNvSpPr>
              <a:spLocks noChangeArrowheads="1"/>
            </p:cNvSpPr>
            <p:nvPr/>
          </p:nvSpPr>
          <p:spPr bwMode="auto">
            <a:xfrm>
              <a:off x="2725702" y="1943451"/>
              <a:ext cx="1279612" cy="1282202"/>
            </a:xfrm>
            <a:prstGeom prst="ellipse">
              <a:avLst/>
            </a:prstGeom>
            <a:solidFill>
              <a:schemeClr val="bg2"/>
            </a:solidFill>
            <a:ln>
              <a:noFill/>
            </a:ln>
          </p:spPr>
          <p:txBody>
            <a:bodyPr/>
            <a:lstStyle/>
            <a:p>
              <a:endParaRPr lang="zh-CN" altLang="en-US"/>
            </a:p>
          </p:txBody>
        </p:sp>
        <p:sp>
          <p:nvSpPr>
            <p:cNvPr id="8" name="Freeform 10"/>
            <p:cNvSpPr>
              <a:spLocks noEditPoints="1"/>
            </p:cNvSpPr>
            <p:nvPr/>
          </p:nvSpPr>
          <p:spPr bwMode="auto">
            <a:xfrm>
              <a:off x="3043982" y="2262188"/>
              <a:ext cx="643052" cy="644728"/>
            </a:xfrm>
            <a:custGeom>
              <a:avLst/>
              <a:gdLst>
                <a:gd name="T0" fmla="*/ 47 w 162"/>
                <a:gd name="T1" fmla="*/ 34 h 163"/>
                <a:gd name="T2" fmla="*/ 34 w 162"/>
                <a:gd name="T3" fmla="*/ 47 h 163"/>
                <a:gd name="T4" fmla="*/ 32 w 162"/>
                <a:gd name="T5" fmla="*/ 61 h 163"/>
                <a:gd name="T6" fmla="*/ 41 w 162"/>
                <a:gd name="T7" fmla="*/ 52 h 163"/>
                <a:gd name="T8" fmla="*/ 52 w 162"/>
                <a:gd name="T9" fmla="*/ 41 h 163"/>
                <a:gd name="T10" fmla="*/ 60 w 162"/>
                <a:gd name="T11" fmla="*/ 32 h 163"/>
                <a:gd name="T12" fmla="*/ 160 w 162"/>
                <a:gd name="T13" fmla="*/ 150 h 163"/>
                <a:gd name="T14" fmla="*/ 130 w 162"/>
                <a:gd name="T15" fmla="*/ 121 h 163"/>
                <a:gd name="T16" fmla="*/ 147 w 162"/>
                <a:gd name="T17" fmla="*/ 74 h 163"/>
                <a:gd name="T18" fmla="*/ 142 w 162"/>
                <a:gd name="T19" fmla="*/ 46 h 163"/>
                <a:gd name="T20" fmla="*/ 126 w 162"/>
                <a:gd name="T21" fmla="*/ 22 h 163"/>
                <a:gd name="T22" fmla="*/ 74 w 162"/>
                <a:gd name="T23" fmla="*/ 0 h 163"/>
                <a:gd name="T24" fmla="*/ 6 w 162"/>
                <a:gd name="T25" fmla="*/ 46 h 163"/>
                <a:gd name="T26" fmla="*/ 5 w 162"/>
                <a:gd name="T27" fmla="*/ 102 h 163"/>
                <a:gd name="T28" fmla="*/ 21 w 162"/>
                <a:gd name="T29" fmla="*/ 126 h 163"/>
                <a:gd name="T30" fmla="*/ 45 w 162"/>
                <a:gd name="T31" fmla="*/ 142 h 163"/>
                <a:gd name="T32" fmla="*/ 45 w 162"/>
                <a:gd name="T33" fmla="*/ 142 h 163"/>
                <a:gd name="T34" fmla="*/ 102 w 162"/>
                <a:gd name="T35" fmla="*/ 142 h 163"/>
                <a:gd name="T36" fmla="*/ 150 w 162"/>
                <a:gd name="T37" fmla="*/ 160 h 163"/>
                <a:gd name="T38" fmla="*/ 160 w 162"/>
                <a:gd name="T39" fmla="*/ 150 h 163"/>
                <a:gd name="T40" fmla="*/ 116 w 162"/>
                <a:gd name="T41" fmla="*/ 117 h 163"/>
                <a:gd name="T42" fmla="*/ 97 w 162"/>
                <a:gd name="T43" fmla="*/ 130 h 163"/>
                <a:gd name="T44" fmla="*/ 51 w 162"/>
                <a:gd name="T45" fmla="*/ 130 h 163"/>
                <a:gd name="T46" fmla="*/ 31 w 162"/>
                <a:gd name="T47" fmla="*/ 117 h 163"/>
                <a:gd name="T48" fmla="*/ 31 w 162"/>
                <a:gd name="T49" fmla="*/ 117 h 163"/>
                <a:gd name="T50" fmla="*/ 18 w 162"/>
                <a:gd name="T51" fmla="*/ 97 h 163"/>
                <a:gd name="T52" fmla="*/ 18 w 162"/>
                <a:gd name="T53" fmla="*/ 51 h 163"/>
                <a:gd name="T54" fmla="*/ 74 w 162"/>
                <a:gd name="T55" fmla="*/ 14 h 163"/>
                <a:gd name="T56" fmla="*/ 116 w 162"/>
                <a:gd name="T57" fmla="*/ 31 h 163"/>
                <a:gd name="T58" fmla="*/ 129 w 162"/>
                <a:gd name="T59" fmla="*/ 51 h 163"/>
                <a:gd name="T60" fmla="*/ 134 w 162"/>
                <a:gd name="T61" fmla="*/ 74 h 163"/>
                <a:gd name="T62" fmla="*/ 116 w 162"/>
                <a:gd name="T63" fmla="*/ 117 h 163"/>
                <a:gd name="T64" fmla="*/ 117 w 162"/>
                <a:gd name="T65" fmla="*/ 70 h 163"/>
                <a:gd name="T66" fmla="*/ 110 w 162"/>
                <a:gd name="T67" fmla="*/ 89 h 163"/>
                <a:gd name="T68" fmla="*/ 102 w 162"/>
                <a:gd name="T69" fmla="*/ 102 h 163"/>
                <a:gd name="T70" fmla="*/ 74 w 162"/>
                <a:gd name="T71" fmla="*/ 114 h 163"/>
                <a:gd name="T72" fmla="*/ 74 w 162"/>
                <a:gd name="T73" fmla="*/ 122 h 163"/>
                <a:gd name="T74" fmla="*/ 107 w 162"/>
                <a:gd name="T75" fmla="*/ 108 h 163"/>
                <a:gd name="T76" fmla="*/ 118 w 162"/>
                <a:gd name="T77" fmla="*/ 92 h 163"/>
                <a:gd name="T78" fmla="*/ 117 w 162"/>
                <a:gd name="T79" fmla="*/ 7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62" h="163">
                  <a:moveTo>
                    <a:pt x="55" y="30"/>
                  </a:moveTo>
                  <a:cubicBezTo>
                    <a:pt x="52" y="31"/>
                    <a:pt x="50" y="33"/>
                    <a:pt x="47" y="34"/>
                  </a:cubicBezTo>
                  <a:cubicBezTo>
                    <a:pt x="44" y="36"/>
                    <a:pt x="42" y="38"/>
                    <a:pt x="40" y="40"/>
                  </a:cubicBezTo>
                  <a:cubicBezTo>
                    <a:pt x="38" y="42"/>
                    <a:pt x="36" y="45"/>
                    <a:pt x="34" y="47"/>
                  </a:cubicBezTo>
                  <a:cubicBezTo>
                    <a:pt x="32" y="50"/>
                    <a:pt x="31" y="53"/>
                    <a:pt x="30" y="55"/>
                  </a:cubicBezTo>
                  <a:cubicBezTo>
                    <a:pt x="29" y="57"/>
                    <a:pt x="30" y="60"/>
                    <a:pt x="32" y="61"/>
                  </a:cubicBezTo>
                  <a:cubicBezTo>
                    <a:pt x="34" y="62"/>
                    <a:pt x="36" y="61"/>
                    <a:pt x="37" y="59"/>
                  </a:cubicBezTo>
                  <a:cubicBezTo>
                    <a:pt x="38" y="56"/>
                    <a:pt x="39" y="54"/>
                    <a:pt x="41" y="52"/>
                  </a:cubicBezTo>
                  <a:cubicBezTo>
                    <a:pt x="42" y="50"/>
                    <a:pt x="44" y="48"/>
                    <a:pt x="46" y="46"/>
                  </a:cubicBezTo>
                  <a:cubicBezTo>
                    <a:pt x="48" y="44"/>
                    <a:pt x="49" y="43"/>
                    <a:pt x="52" y="41"/>
                  </a:cubicBezTo>
                  <a:cubicBezTo>
                    <a:pt x="54" y="40"/>
                    <a:pt x="56" y="38"/>
                    <a:pt x="58" y="37"/>
                  </a:cubicBezTo>
                  <a:cubicBezTo>
                    <a:pt x="60" y="37"/>
                    <a:pt x="61" y="34"/>
                    <a:pt x="60" y="32"/>
                  </a:cubicBezTo>
                  <a:cubicBezTo>
                    <a:pt x="59" y="30"/>
                    <a:pt x="57" y="29"/>
                    <a:pt x="55" y="30"/>
                  </a:cubicBezTo>
                  <a:close/>
                  <a:moveTo>
                    <a:pt x="160" y="150"/>
                  </a:moveTo>
                  <a:cubicBezTo>
                    <a:pt x="160" y="150"/>
                    <a:pt x="160" y="150"/>
                    <a:pt x="160" y="150"/>
                  </a:cubicBezTo>
                  <a:cubicBezTo>
                    <a:pt x="130" y="121"/>
                    <a:pt x="130" y="121"/>
                    <a:pt x="130" y="121"/>
                  </a:cubicBezTo>
                  <a:cubicBezTo>
                    <a:pt x="135" y="115"/>
                    <a:pt x="139" y="109"/>
                    <a:pt x="142" y="102"/>
                  </a:cubicBezTo>
                  <a:cubicBezTo>
                    <a:pt x="145" y="93"/>
                    <a:pt x="147" y="84"/>
                    <a:pt x="147" y="74"/>
                  </a:cubicBezTo>
                  <a:cubicBezTo>
                    <a:pt x="147" y="64"/>
                    <a:pt x="145" y="55"/>
                    <a:pt x="142" y="46"/>
                  </a:cubicBezTo>
                  <a:cubicBezTo>
                    <a:pt x="142" y="46"/>
                    <a:pt x="142" y="46"/>
                    <a:pt x="142" y="46"/>
                  </a:cubicBezTo>
                  <a:cubicBezTo>
                    <a:pt x="138" y="37"/>
                    <a:pt x="133" y="29"/>
                    <a:pt x="126" y="22"/>
                  </a:cubicBezTo>
                  <a:cubicBezTo>
                    <a:pt x="126" y="22"/>
                    <a:pt x="126" y="22"/>
                    <a:pt x="126" y="22"/>
                  </a:cubicBezTo>
                  <a:cubicBezTo>
                    <a:pt x="119" y="15"/>
                    <a:pt x="111" y="10"/>
                    <a:pt x="102" y="6"/>
                  </a:cubicBezTo>
                  <a:cubicBezTo>
                    <a:pt x="93" y="2"/>
                    <a:pt x="84" y="0"/>
                    <a:pt x="74" y="0"/>
                  </a:cubicBezTo>
                  <a:cubicBezTo>
                    <a:pt x="53" y="0"/>
                    <a:pt x="35" y="8"/>
                    <a:pt x="21" y="22"/>
                  </a:cubicBezTo>
                  <a:cubicBezTo>
                    <a:pt x="15" y="29"/>
                    <a:pt x="9" y="37"/>
                    <a:pt x="6" y="46"/>
                  </a:cubicBezTo>
                  <a:cubicBezTo>
                    <a:pt x="2" y="55"/>
                    <a:pt x="0" y="64"/>
                    <a:pt x="0" y="74"/>
                  </a:cubicBezTo>
                  <a:cubicBezTo>
                    <a:pt x="0" y="84"/>
                    <a:pt x="2" y="93"/>
                    <a:pt x="5" y="102"/>
                  </a:cubicBezTo>
                  <a:cubicBezTo>
                    <a:pt x="6" y="102"/>
                    <a:pt x="6" y="102"/>
                    <a:pt x="6" y="102"/>
                  </a:cubicBezTo>
                  <a:cubicBezTo>
                    <a:pt x="9" y="111"/>
                    <a:pt x="15" y="119"/>
                    <a:pt x="21" y="126"/>
                  </a:cubicBezTo>
                  <a:cubicBezTo>
                    <a:pt x="22" y="126"/>
                    <a:pt x="22" y="126"/>
                    <a:pt x="22" y="126"/>
                  </a:cubicBezTo>
                  <a:cubicBezTo>
                    <a:pt x="28" y="133"/>
                    <a:pt x="36" y="138"/>
                    <a:pt x="45" y="142"/>
                  </a:cubicBezTo>
                  <a:cubicBezTo>
                    <a:pt x="45" y="142"/>
                    <a:pt x="45" y="142"/>
                    <a:pt x="45" y="142"/>
                  </a:cubicBezTo>
                  <a:cubicBezTo>
                    <a:pt x="45" y="142"/>
                    <a:pt x="45" y="142"/>
                    <a:pt x="45" y="142"/>
                  </a:cubicBezTo>
                  <a:cubicBezTo>
                    <a:pt x="54" y="146"/>
                    <a:pt x="64" y="148"/>
                    <a:pt x="74" y="148"/>
                  </a:cubicBezTo>
                  <a:cubicBezTo>
                    <a:pt x="84" y="148"/>
                    <a:pt x="93" y="146"/>
                    <a:pt x="102" y="142"/>
                  </a:cubicBezTo>
                  <a:cubicBezTo>
                    <a:pt x="109" y="139"/>
                    <a:pt x="115" y="135"/>
                    <a:pt x="121" y="131"/>
                  </a:cubicBezTo>
                  <a:cubicBezTo>
                    <a:pt x="150" y="160"/>
                    <a:pt x="150" y="160"/>
                    <a:pt x="150" y="160"/>
                  </a:cubicBezTo>
                  <a:cubicBezTo>
                    <a:pt x="153" y="163"/>
                    <a:pt x="157" y="163"/>
                    <a:pt x="160" y="160"/>
                  </a:cubicBezTo>
                  <a:cubicBezTo>
                    <a:pt x="162" y="157"/>
                    <a:pt x="162" y="153"/>
                    <a:pt x="160" y="150"/>
                  </a:cubicBezTo>
                  <a:close/>
                  <a:moveTo>
                    <a:pt x="116" y="117"/>
                  </a:moveTo>
                  <a:cubicBezTo>
                    <a:pt x="116" y="117"/>
                    <a:pt x="116" y="117"/>
                    <a:pt x="116" y="117"/>
                  </a:cubicBezTo>
                  <a:cubicBezTo>
                    <a:pt x="116" y="117"/>
                    <a:pt x="116" y="117"/>
                    <a:pt x="116" y="117"/>
                  </a:cubicBezTo>
                  <a:cubicBezTo>
                    <a:pt x="111" y="122"/>
                    <a:pt x="104" y="127"/>
                    <a:pt x="97" y="130"/>
                  </a:cubicBezTo>
                  <a:cubicBezTo>
                    <a:pt x="90" y="133"/>
                    <a:pt x="82" y="134"/>
                    <a:pt x="74" y="134"/>
                  </a:cubicBezTo>
                  <a:cubicBezTo>
                    <a:pt x="65" y="134"/>
                    <a:pt x="58" y="133"/>
                    <a:pt x="51" y="130"/>
                  </a:cubicBezTo>
                  <a:cubicBezTo>
                    <a:pt x="51" y="130"/>
                    <a:pt x="51" y="130"/>
                    <a:pt x="51" y="130"/>
                  </a:cubicBezTo>
                  <a:cubicBezTo>
                    <a:pt x="43" y="127"/>
                    <a:pt x="37" y="122"/>
                    <a:pt x="31" y="117"/>
                  </a:cubicBezTo>
                  <a:cubicBezTo>
                    <a:pt x="31" y="117"/>
                    <a:pt x="31" y="117"/>
                    <a:pt x="31" y="117"/>
                  </a:cubicBezTo>
                  <a:cubicBezTo>
                    <a:pt x="31" y="117"/>
                    <a:pt x="31" y="117"/>
                    <a:pt x="31" y="117"/>
                  </a:cubicBezTo>
                  <a:cubicBezTo>
                    <a:pt x="26" y="111"/>
                    <a:pt x="21" y="104"/>
                    <a:pt x="18" y="97"/>
                  </a:cubicBezTo>
                  <a:cubicBezTo>
                    <a:pt x="18" y="97"/>
                    <a:pt x="18" y="97"/>
                    <a:pt x="18" y="97"/>
                  </a:cubicBezTo>
                  <a:cubicBezTo>
                    <a:pt x="15" y="90"/>
                    <a:pt x="13" y="82"/>
                    <a:pt x="13" y="74"/>
                  </a:cubicBezTo>
                  <a:cubicBezTo>
                    <a:pt x="13" y="66"/>
                    <a:pt x="15" y="58"/>
                    <a:pt x="18" y="51"/>
                  </a:cubicBezTo>
                  <a:cubicBezTo>
                    <a:pt x="21" y="44"/>
                    <a:pt x="26" y="37"/>
                    <a:pt x="31" y="31"/>
                  </a:cubicBezTo>
                  <a:cubicBezTo>
                    <a:pt x="42" y="21"/>
                    <a:pt x="57" y="14"/>
                    <a:pt x="74" y="14"/>
                  </a:cubicBezTo>
                  <a:cubicBezTo>
                    <a:pt x="82" y="14"/>
                    <a:pt x="90" y="15"/>
                    <a:pt x="97" y="18"/>
                  </a:cubicBezTo>
                  <a:cubicBezTo>
                    <a:pt x="104" y="21"/>
                    <a:pt x="111" y="26"/>
                    <a:pt x="116" y="31"/>
                  </a:cubicBezTo>
                  <a:cubicBezTo>
                    <a:pt x="117" y="32"/>
                    <a:pt x="117" y="32"/>
                    <a:pt x="117" y="32"/>
                  </a:cubicBezTo>
                  <a:cubicBezTo>
                    <a:pt x="122" y="37"/>
                    <a:pt x="126" y="44"/>
                    <a:pt x="129" y="51"/>
                  </a:cubicBezTo>
                  <a:cubicBezTo>
                    <a:pt x="129" y="51"/>
                    <a:pt x="129" y="51"/>
                    <a:pt x="129" y="51"/>
                  </a:cubicBezTo>
                  <a:cubicBezTo>
                    <a:pt x="132" y="58"/>
                    <a:pt x="134" y="66"/>
                    <a:pt x="134" y="74"/>
                  </a:cubicBezTo>
                  <a:cubicBezTo>
                    <a:pt x="134" y="82"/>
                    <a:pt x="132" y="90"/>
                    <a:pt x="129" y="97"/>
                  </a:cubicBezTo>
                  <a:cubicBezTo>
                    <a:pt x="126" y="104"/>
                    <a:pt x="122" y="111"/>
                    <a:pt x="116" y="117"/>
                  </a:cubicBezTo>
                  <a:close/>
                  <a:moveTo>
                    <a:pt x="117" y="70"/>
                  </a:moveTo>
                  <a:cubicBezTo>
                    <a:pt x="117" y="70"/>
                    <a:pt x="117" y="70"/>
                    <a:pt x="117" y="70"/>
                  </a:cubicBezTo>
                  <a:cubicBezTo>
                    <a:pt x="115" y="70"/>
                    <a:pt x="113" y="72"/>
                    <a:pt x="113" y="74"/>
                  </a:cubicBezTo>
                  <a:cubicBezTo>
                    <a:pt x="113" y="79"/>
                    <a:pt x="112" y="84"/>
                    <a:pt x="110" y="89"/>
                  </a:cubicBezTo>
                  <a:cubicBezTo>
                    <a:pt x="110" y="89"/>
                    <a:pt x="110" y="89"/>
                    <a:pt x="110" y="89"/>
                  </a:cubicBezTo>
                  <a:cubicBezTo>
                    <a:pt x="108" y="94"/>
                    <a:pt x="105" y="98"/>
                    <a:pt x="102" y="102"/>
                  </a:cubicBezTo>
                  <a:cubicBezTo>
                    <a:pt x="98" y="106"/>
                    <a:pt x="94" y="109"/>
                    <a:pt x="89" y="111"/>
                  </a:cubicBezTo>
                  <a:cubicBezTo>
                    <a:pt x="84" y="113"/>
                    <a:pt x="79" y="114"/>
                    <a:pt x="74" y="114"/>
                  </a:cubicBezTo>
                  <a:cubicBezTo>
                    <a:pt x="71" y="114"/>
                    <a:pt x="70" y="115"/>
                    <a:pt x="70" y="118"/>
                  </a:cubicBezTo>
                  <a:cubicBezTo>
                    <a:pt x="70" y="120"/>
                    <a:pt x="71" y="122"/>
                    <a:pt x="74" y="122"/>
                  </a:cubicBezTo>
                  <a:cubicBezTo>
                    <a:pt x="80" y="122"/>
                    <a:pt x="86" y="120"/>
                    <a:pt x="92" y="118"/>
                  </a:cubicBezTo>
                  <a:cubicBezTo>
                    <a:pt x="98" y="116"/>
                    <a:pt x="103" y="112"/>
                    <a:pt x="107" y="108"/>
                  </a:cubicBezTo>
                  <a:cubicBezTo>
                    <a:pt x="112" y="103"/>
                    <a:pt x="115" y="98"/>
                    <a:pt x="118" y="92"/>
                  </a:cubicBezTo>
                  <a:cubicBezTo>
                    <a:pt x="118" y="92"/>
                    <a:pt x="118" y="92"/>
                    <a:pt x="118" y="92"/>
                  </a:cubicBezTo>
                  <a:cubicBezTo>
                    <a:pt x="120" y="86"/>
                    <a:pt x="121" y="80"/>
                    <a:pt x="121" y="74"/>
                  </a:cubicBezTo>
                  <a:cubicBezTo>
                    <a:pt x="121" y="72"/>
                    <a:pt x="120" y="70"/>
                    <a:pt x="117" y="70"/>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2500" advTm="0">
        <p:checker/>
      </p:transition>
    </mc:Choice>
    <mc:Fallback>
      <p:transition spd="slow" advTm="0">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1000"/>
                                        <p:tgtEl>
                                          <p:spTgt spid="5"/>
                                        </p:tgtEl>
                                      </p:cBhvr>
                                    </p:animEffect>
                                    <p:anim calcmode="lin" valueType="num">
                                      <p:cBhvr>
                                        <p:cTn id="26" dur="1000" fill="hold"/>
                                        <p:tgtEl>
                                          <p:spTgt spid="5"/>
                                        </p:tgtEl>
                                        <p:attrNameLst>
                                          <p:attrName>ppt_x</p:attrName>
                                        </p:attrNameLst>
                                      </p:cBhvr>
                                      <p:tavLst>
                                        <p:tav tm="0">
                                          <p:val>
                                            <p:strVal val="#ppt_x"/>
                                          </p:val>
                                        </p:tav>
                                        <p:tav tm="100000">
                                          <p:val>
                                            <p:strVal val="#ppt_x"/>
                                          </p:val>
                                        </p:tav>
                                      </p:tavLst>
                                    </p:anim>
                                    <p:anim calcmode="lin" valueType="num">
                                      <p:cBhvr>
                                        <p:cTn id="27" dur="1000" fill="hold"/>
                                        <p:tgtEl>
                                          <p:spTgt spid="5"/>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anim calcmode="lin" valueType="num">
                                      <p:cBhvr>
                                        <p:cTn id="31" dur="1000" fill="hold"/>
                                        <p:tgtEl>
                                          <p:spTgt spid="4"/>
                                        </p:tgtEl>
                                        <p:attrNameLst>
                                          <p:attrName>ppt_x</p:attrName>
                                        </p:attrNameLst>
                                      </p:cBhvr>
                                      <p:tavLst>
                                        <p:tav tm="0">
                                          <p:val>
                                            <p:strVal val="#ppt_x"/>
                                          </p:val>
                                        </p:tav>
                                        <p:tav tm="100000">
                                          <p:val>
                                            <p:strVal val="#ppt_x"/>
                                          </p:val>
                                        </p:tav>
                                      </p:tavLst>
                                    </p:anim>
                                    <p:anim calcmode="lin" valueType="num">
                                      <p:cBhvr>
                                        <p:cTn id="3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2"/>
          <p:cNvSpPr txBox="1">
            <a:spLocks noChangeArrowheads="1"/>
          </p:cNvSpPr>
          <p:nvPr/>
        </p:nvSpPr>
        <p:spPr bwMode="auto">
          <a:xfrm>
            <a:off x="3787170" y="290122"/>
            <a:ext cx="156966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zh-CN" altLang="en-US" b="1" dirty="0" smtClean="0">
                <a:solidFill>
                  <a:schemeClr val="bg1">
                    <a:lumMod val="50000"/>
                  </a:schemeClr>
                </a:solidFill>
              </a:rPr>
              <a:t>此处添加</a:t>
            </a:r>
            <a:r>
              <a:rPr lang="zh-CN" altLang="en-US" b="1" dirty="0" smtClean="0">
                <a:solidFill>
                  <a:schemeClr val="accent2"/>
                </a:solidFill>
              </a:rPr>
              <a:t>标题文本</a:t>
            </a:r>
            <a:endParaRPr lang="en-US" altLang="zh-CN" b="1" dirty="0">
              <a:solidFill>
                <a:schemeClr val="accent2"/>
              </a:solidFill>
            </a:endParaRPr>
          </a:p>
        </p:txBody>
      </p:sp>
      <p:sp>
        <p:nvSpPr>
          <p:cNvPr id="3" name="Text Box 43"/>
          <p:cNvSpPr txBox="1">
            <a:spLocks noChangeArrowheads="1"/>
          </p:cNvSpPr>
          <p:nvPr/>
        </p:nvSpPr>
        <p:spPr bwMode="auto">
          <a:xfrm>
            <a:off x="3666844" y="567934"/>
            <a:ext cx="180209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en-US" altLang="zh-CN" sz="800" dirty="0">
                <a:solidFill>
                  <a:schemeClr val="bg1">
                    <a:lumMod val="50000"/>
                  </a:schemeClr>
                </a:solidFill>
              </a:rPr>
              <a:t>This is a good space for a short subtitle</a:t>
            </a:r>
            <a:endParaRPr lang="en-US" altLang="zh-CN" sz="800" dirty="0">
              <a:solidFill>
                <a:schemeClr val="bg1">
                  <a:lumMod val="50000"/>
                </a:schemeClr>
              </a:solidFill>
            </a:endParaRPr>
          </a:p>
        </p:txBody>
      </p:sp>
      <p:cxnSp>
        <p:nvCxnSpPr>
          <p:cNvPr id="4" name="直接连接符 3"/>
          <p:cNvCxnSpPr/>
          <p:nvPr/>
        </p:nvCxnSpPr>
        <p:spPr>
          <a:xfrm>
            <a:off x="4226801" y="837031"/>
            <a:ext cx="69039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矩形 3"/>
          <p:cNvSpPr>
            <a:spLocks noChangeArrowheads="1"/>
          </p:cNvSpPr>
          <p:nvPr/>
        </p:nvSpPr>
        <p:spPr bwMode="auto">
          <a:xfrm>
            <a:off x="2811826" y="1540046"/>
            <a:ext cx="5570415" cy="562872"/>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67" name="右箭头 4"/>
          <p:cNvSpPr>
            <a:spLocks noChangeArrowheads="1"/>
          </p:cNvSpPr>
          <p:nvPr/>
        </p:nvSpPr>
        <p:spPr bwMode="auto">
          <a:xfrm>
            <a:off x="2758274" y="1648336"/>
            <a:ext cx="431972" cy="346292"/>
          </a:xfrm>
          <a:prstGeom prst="rightArrow">
            <a:avLst>
              <a:gd name="adj1" fmla="val 50000"/>
              <a:gd name="adj2" fmla="val 50007"/>
            </a:avLst>
          </a:prstGeom>
          <a:solidFill>
            <a:srgbClr val="ED7D31"/>
          </a:solidFill>
          <a:ln>
            <a:noFill/>
          </a:ln>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68" name="矩形 5"/>
          <p:cNvSpPr>
            <a:spLocks noChangeArrowheads="1"/>
          </p:cNvSpPr>
          <p:nvPr/>
        </p:nvSpPr>
        <p:spPr bwMode="auto">
          <a:xfrm>
            <a:off x="1012537" y="1540046"/>
            <a:ext cx="1834988" cy="562872"/>
          </a:xfrm>
          <a:prstGeom prst="rect">
            <a:avLst/>
          </a:prstGeom>
          <a:solidFill>
            <a:srgbClr val="ED7D31"/>
          </a:solidFill>
          <a:ln>
            <a:noFill/>
          </a:ln>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69" name="矩形 6"/>
          <p:cNvSpPr>
            <a:spLocks noChangeArrowheads="1"/>
          </p:cNvSpPr>
          <p:nvPr/>
        </p:nvSpPr>
        <p:spPr bwMode="auto">
          <a:xfrm>
            <a:off x="2811826" y="2379000"/>
            <a:ext cx="5570415" cy="562873"/>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70" name="右箭头 7"/>
          <p:cNvSpPr>
            <a:spLocks noChangeArrowheads="1"/>
          </p:cNvSpPr>
          <p:nvPr/>
        </p:nvSpPr>
        <p:spPr bwMode="auto">
          <a:xfrm>
            <a:off x="2758274" y="2487291"/>
            <a:ext cx="431972" cy="346291"/>
          </a:xfrm>
          <a:prstGeom prst="rightArrow">
            <a:avLst>
              <a:gd name="adj1" fmla="val 50000"/>
              <a:gd name="adj2" fmla="val 49937"/>
            </a:avLst>
          </a:prstGeom>
          <a:solidFill>
            <a:srgbClr val="5B9BD5"/>
          </a:solidFill>
          <a:ln>
            <a:noFill/>
          </a:ln>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71" name="矩形 8"/>
          <p:cNvSpPr>
            <a:spLocks noChangeArrowheads="1"/>
          </p:cNvSpPr>
          <p:nvPr/>
        </p:nvSpPr>
        <p:spPr bwMode="auto">
          <a:xfrm>
            <a:off x="1012537" y="2379000"/>
            <a:ext cx="1834988" cy="562873"/>
          </a:xfrm>
          <a:prstGeom prst="rect">
            <a:avLst/>
          </a:prstGeom>
          <a:solidFill>
            <a:srgbClr val="5B9BD5"/>
          </a:solidFill>
          <a:ln>
            <a:noFill/>
          </a:ln>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72" name="矩形 9"/>
          <p:cNvSpPr>
            <a:spLocks noChangeArrowheads="1"/>
          </p:cNvSpPr>
          <p:nvPr/>
        </p:nvSpPr>
        <p:spPr bwMode="auto">
          <a:xfrm>
            <a:off x="2811826" y="3241754"/>
            <a:ext cx="5570415" cy="562872"/>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73" name="右箭头 10"/>
          <p:cNvSpPr>
            <a:spLocks noChangeArrowheads="1"/>
          </p:cNvSpPr>
          <p:nvPr/>
        </p:nvSpPr>
        <p:spPr bwMode="auto">
          <a:xfrm>
            <a:off x="2758274" y="3350044"/>
            <a:ext cx="431972" cy="346292"/>
          </a:xfrm>
          <a:prstGeom prst="rightArrow">
            <a:avLst>
              <a:gd name="adj1" fmla="val 50000"/>
              <a:gd name="adj2" fmla="val 50007"/>
            </a:avLst>
          </a:prstGeom>
          <a:solidFill>
            <a:srgbClr val="ED7D31"/>
          </a:solidFill>
          <a:ln>
            <a:noFill/>
          </a:ln>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74" name="矩形 11"/>
          <p:cNvSpPr>
            <a:spLocks noChangeArrowheads="1"/>
          </p:cNvSpPr>
          <p:nvPr/>
        </p:nvSpPr>
        <p:spPr bwMode="auto">
          <a:xfrm>
            <a:off x="1012537" y="3241754"/>
            <a:ext cx="1834988" cy="562872"/>
          </a:xfrm>
          <a:prstGeom prst="rect">
            <a:avLst/>
          </a:prstGeom>
          <a:solidFill>
            <a:srgbClr val="ED7D31"/>
          </a:solidFill>
          <a:ln>
            <a:noFill/>
          </a:ln>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75" name="矩形 12"/>
          <p:cNvSpPr>
            <a:spLocks noChangeArrowheads="1"/>
          </p:cNvSpPr>
          <p:nvPr/>
        </p:nvSpPr>
        <p:spPr bwMode="auto">
          <a:xfrm>
            <a:off x="2811826" y="4140207"/>
            <a:ext cx="5570415" cy="561682"/>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76" name="右箭头 14"/>
          <p:cNvSpPr>
            <a:spLocks noChangeArrowheads="1"/>
          </p:cNvSpPr>
          <p:nvPr/>
        </p:nvSpPr>
        <p:spPr bwMode="auto">
          <a:xfrm>
            <a:off x="2758274" y="4248499"/>
            <a:ext cx="431972" cy="346291"/>
          </a:xfrm>
          <a:prstGeom prst="rightArrow">
            <a:avLst>
              <a:gd name="adj1" fmla="val 50000"/>
              <a:gd name="adj2" fmla="val 49937"/>
            </a:avLst>
          </a:prstGeom>
          <a:solidFill>
            <a:srgbClr val="5B9BD5"/>
          </a:solidFill>
          <a:ln>
            <a:noFill/>
          </a:ln>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77" name="矩形 15"/>
          <p:cNvSpPr>
            <a:spLocks noChangeArrowheads="1"/>
          </p:cNvSpPr>
          <p:nvPr/>
        </p:nvSpPr>
        <p:spPr bwMode="auto">
          <a:xfrm>
            <a:off x="1012537" y="4140207"/>
            <a:ext cx="1834988" cy="561682"/>
          </a:xfrm>
          <a:prstGeom prst="rect">
            <a:avLst/>
          </a:prstGeom>
          <a:solidFill>
            <a:srgbClr val="5B9BD5"/>
          </a:solidFill>
          <a:ln>
            <a:noFill/>
          </a:ln>
        </p:spPr>
        <p:txBody>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endParaRPr lang="zh-CN" altLang="zh-CN" sz="1350"/>
          </a:p>
        </p:txBody>
      </p:sp>
      <p:sp>
        <p:nvSpPr>
          <p:cNvPr id="78" name="TextBox 16"/>
          <p:cNvSpPr>
            <a:spLocks noChangeArrowheads="1"/>
          </p:cNvSpPr>
          <p:nvPr/>
        </p:nvSpPr>
        <p:spPr bwMode="auto">
          <a:xfrm>
            <a:off x="1305277" y="1660236"/>
            <a:ext cx="1253076" cy="346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r>
              <a:rPr lang="zh-CN" altLang="en-US" sz="1650" b="1">
                <a:solidFill>
                  <a:schemeClr val="bg1"/>
                </a:solidFill>
                <a:latin typeface="微软雅黑" pitchFamily="34" charset="-122"/>
                <a:ea typeface="微软雅黑" pitchFamily="34" charset="-122"/>
                <a:sym typeface="微软雅黑" pitchFamily="34" charset="-122"/>
              </a:rPr>
              <a:t>标题文本一</a:t>
            </a:r>
            <a:endParaRPr lang="zh-CN" altLang="en-US" sz="1575"/>
          </a:p>
        </p:txBody>
      </p:sp>
      <p:sp>
        <p:nvSpPr>
          <p:cNvPr id="79" name="TextBox 17"/>
          <p:cNvSpPr>
            <a:spLocks noChangeArrowheads="1"/>
          </p:cNvSpPr>
          <p:nvPr/>
        </p:nvSpPr>
        <p:spPr bwMode="auto">
          <a:xfrm>
            <a:off x="3308059" y="1594788"/>
            <a:ext cx="4804051" cy="50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r>
              <a:rPr lang="zh-CN" altLang="en-US" sz="1350" dirty="0">
                <a:latin typeface="微软雅黑" pitchFamily="34" charset="-122"/>
                <a:ea typeface="微软雅黑" pitchFamily="34" charset="-122"/>
                <a:sym typeface="微软雅黑" pitchFamily="34" charset="-122"/>
              </a:rPr>
              <a:t>文字内容文字内容文字内容文字内容文字内容文字内容文字内容文字内容文字内容文字内容文字内容文字内容</a:t>
            </a:r>
            <a:endParaRPr lang="zh-CN" altLang="en-US" sz="1575" dirty="0"/>
          </a:p>
        </p:txBody>
      </p:sp>
      <p:sp>
        <p:nvSpPr>
          <p:cNvPr id="80" name="TextBox 18"/>
          <p:cNvSpPr>
            <a:spLocks noChangeArrowheads="1"/>
          </p:cNvSpPr>
          <p:nvPr/>
        </p:nvSpPr>
        <p:spPr bwMode="auto">
          <a:xfrm>
            <a:off x="1314798" y="2487290"/>
            <a:ext cx="1253076" cy="346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r>
              <a:rPr lang="zh-CN" altLang="en-US" sz="1650" b="1">
                <a:solidFill>
                  <a:schemeClr val="bg1"/>
                </a:solidFill>
                <a:latin typeface="微软雅黑" pitchFamily="34" charset="-122"/>
                <a:ea typeface="微软雅黑" pitchFamily="34" charset="-122"/>
                <a:sym typeface="微软雅黑" pitchFamily="34" charset="-122"/>
              </a:rPr>
              <a:t>标题文本二</a:t>
            </a:r>
            <a:endParaRPr lang="zh-CN" altLang="en-US" sz="1575"/>
          </a:p>
        </p:txBody>
      </p:sp>
      <p:sp>
        <p:nvSpPr>
          <p:cNvPr id="81" name="TextBox 19"/>
          <p:cNvSpPr>
            <a:spLocks noChangeArrowheads="1"/>
          </p:cNvSpPr>
          <p:nvPr/>
        </p:nvSpPr>
        <p:spPr bwMode="auto">
          <a:xfrm>
            <a:off x="3308059" y="2421841"/>
            <a:ext cx="4804051" cy="50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r>
              <a:rPr lang="zh-CN" altLang="en-US" sz="1350" dirty="0">
                <a:latin typeface="微软雅黑" pitchFamily="34" charset="-122"/>
                <a:ea typeface="微软雅黑" pitchFamily="34" charset="-122"/>
                <a:sym typeface="微软雅黑" pitchFamily="34" charset="-122"/>
              </a:rPr>
              <a:t>文字内容文字内容文字内容文字内容文字内容文字内容文字内容文字内容文字内容文字内容文字内容文字内容</a:t>
            </a:r>
            <a:endParaRPr lang="zh-CN" altLang="en-US" sz="1575" dirty="0"/>
          </a:p>
        </p:txBody>
      </p:sp>
      <p:sp>
        <p:nvSpPr>
          <p:cNvPr id="82" name="TextBox 20"/>
          <p:cNvSpPr>
            <a:spLocks noChangeArrowheads="1"/>
          </p:cNvSpPr>
          <p:nvPr/>
        </p:nvSpPr>
        <p:spPr bwMode="auto">
          <a:xfrm>
            <a:off x="1314798" y="3350043"/>
            <a:ext cx="1253076" cy="346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r>
              <a:rPr lang="zh-CN" altLang="en-US" sz="1650" b="1">
                <a:solidFill>
                  <a:schemeClr val="bg1"/>
                </a:solidFill>
                <a:latin typeface="微软雅黑" pitchFamily="34" charset="-122"/>
                <a:ea typeface="微软雅黑" pitchFamily="34" charset="-122"/>
                <a:sym typeface="微软雅黑" pitchFamily="34" charset="-122"/>
              </a:rPr>
              <a:t>标题文本三</a:t>
            </a:r>
            <a:endParaRPr lang="zh-CN" altLang="en-US" sz="1575"/>
          </a:p>
        </p:txBody>
      </p:sp>
      <p:sp>
        <p:nvSpPr>
          <p:cNvPr id="83" name="TextBox 21"/>
          <p:cNvSpPr>
            <a:spLocks noChangeArrowheads="1"/>
          </p:cNvSpPr>
          <p:nvPr/>
        </p:nvSpPr>
        <p:spPr bwMode="auto">
          <a:xfrm>
            <a:off x="3308059" y="3284595"/>
            <a:ext cx="4804051" cy="50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r>
              <a:rPr lang="zh-CN" altLang="en-US" sz="1350" dirty="0">
                <a:latin typeface="微软雅黑" pitchFamily="34" charset="-122"/>
                <a:ea typeface="微软雅黑" pitchFamily="34" charset="-122"/>
                <a:sym typeface="微软雅黑" pitchFamily="34" charset="-122"/>
              </a:rPr>
              <a:t>文字内容文字内容文字内容文字内容文字内容文字内容文字内容文字内容文字内容文字内容文字内容文字内容</a:t>
            </a:r>
            <a:endParaRPr lang="zh-CN" altLang="en-US" sz="1575" dirty="0"/>
          </a:p>
        </p:txBody>
      </p:sp>
      <p:sp>
        <p:nvSpPr>
          <p:cNvPr id="84" name="TextBox 22"/>
          <p:cNvSpPr>
            <a:spLocks noChangeArrowheads="1"/>
          </p:cNvSpPr>
          <p:nvPr/>
        </p:nvSpPr>
        <p:spPr bwMode="auto">
          <a:xfrm>
            <a:off x="1314798" y="4248498"/>
            <a:ext cx="1253076" cy="346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algn="ctr" eaLnBrk="1" hangingPunct="1"/>
            <a:r>
              <a:rPr lang="zh-CN" altLang="en-US" sz="1650" b="1">
                <a:solidFill>
                  <a:schemeClr val="bg1"/>
                </a:solidFill>
                <a:latin typeface="微软雅黑" pitchFamily="34" charset="-122"/>
                <a:ea typeface="微软雅黑" pitchFamily="34" charset="-122"/>
                <a:sym typeface="微软雅黑" pitchFamily="34" charset="-122"/>
              </a:rPr>
              <a:t>标题文本四</a:t>
            </a:r>
            <a:endParaRPr lang="zh-CN" altLang="en-US" sz="1575"/>
          </a:p>
        </p:txBody>
      </p:sp>
      <p:sp>
        <p:nvSpPr>
          <p:cNvPr id="85" name="TextBox 23"/>
          <p:cNvSpPr>
            <a:spLocks noChangeArrowheads="1"/>
          </p:cNvSpPr>
          <p:nvPr/>
        </p:nvSpPr>
        <p:spPr bwMode="auto">
          <a:xfrm>
            <a:off x="3308059" y="4183049"/>
            <a:ext cx="4804051" cy="50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lvl1pPr eaLnBrk="0" hangingPunct="0">
              <a:defRPr sz="2100">
                <a:solidFill>
                  <a:schemeClr val="tx1"/>
                </a:solidFill>
                <a:latin typeface="Arial" pitchFamily="34" charset="0"/>
                <a:ea typeface="宋体" pitchFamily="2" charset="-122"/>
              </a:defRPr>
            </a:lvl1pPr>
            <a:lvl2pPr marL="742950" indent="-285750" eaLnBrk="0" hangingPunct="0">
              <a:defRPr sz="2100">
                <a:solidFill>
                  <a:schemeClr val="tx1"/>
                </a:solidFill>
                <a:latin typeface="Arial" pitchFamily="34" charset="0"/>
                <a:ea typeface="宋体" pitchFamily="2" charset="-122"/>
              </a:defRPr>
            </a:lvl2pPr>
            <a:lvl3pPr marL="1143000" indent="-228600" eaLnBrk="0" hangingPunct="0">
              <a:defRPr sz="2100">
                <a:solidFill>
                  <a:schemeClr val="tx1"/>
                </a:solidFill>
                <a:latin typeface="Arial" pitchFamily="34" charset="0"/>
                <a:ea typeface="宋体" pitchFamily="2" charset="-122"/>
              </a:defRPr>
            </a:lvl3pPr>
            <a:lvl4pPr marL="1600200" indent="-228600" eaLnBrk="0" hangingPunct="0">
              <a:defRPr sz="2100">
                <a:solidFill>
                  <a:schemeClr val="tx1"/>
                </a:solidFill>
                <a:latin typeface="Arial" pitchFamily="34" charset="0"/>
                <a:ea typeface="宋体" pitchFamily="2" charset="-122"/>
              </a:defRPr>
            </a:lvl4pPr>
            <a:lvl5pPr marL="2057400" indent="-228600" eaLnBrk="0" hangingPunct="0">
              <a:defRPr sz="2100">
                <a:solidFill>
                  <a:schemeClr val="tx1"/>
                </a:solidFill>
                <a:latin typeface="Arial" pitchFamily="34" charset="0"/>
                <a:ea typeface="宋体" pitchFamily="2" charset="-122"/>
              </a:defRPr>
            </a:lvl5pPr>
            <a:lvl6pPr marL="25146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6pPr>
            <a:lvl7pPr marL="29718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7pPr>
            <a:lvl8pPr marL="34290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8pPr>
            <a:lvl9pPr marL="3886200" indent="-228600" defTabSz="1089025" eaLnBrk="0" fontAlgn="base" hangingPunct="0">
              <a:spcBef>
                <a:spcPct val="0"/>
              </a:spcBef>
              <a:spcAft>
                <a:spcPct val="0"/>
              </a:spcAft>
              <a:buFont typeface="Arial" pitchFamily="34" charset="0"/>
              <a:defRPr sz="2100">
                <a:solidFill>
                  <a:schemeClr val="tx1"/>
                </a:solidFill>
                <a:latin typeface="Arial" pitchFamily="34" charset="0"/>
                <a:ea typeface="宋体" pitchFamily="2" charset="-122"/>
              </a:defRPr>
            </a:lvl9pPr>
          </a:lstStyle>
          <a:p>
            <a:pPr eaLnBrk="1" hangingPunct="1"/>
            <a:r>
              <a:rPr lang="zh-CN" altLang="en-US" sz="1350" dirty="0">
                <a:latin typeface="微软雅黑" pitchFamily="34" charset="-122"/>
                <a:ea typeface="微软雅黑" pitchFamily="34" charset="-122"/>
                <a:sym typeface="微软雅黑" pitchFamily="34" charset="-122"/>
              </a:rPr>
              <a:t>文字内容文字内容文字内容文字内容文字内容文字内容文字内容文字内容文字内容文字内容文字内容文字内容</a:t>
            </a:r>
            <a:endParaRPr lang="zh-CN" altLang="en-US" sz="1575"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airplan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 presetClass="entr" presetSubtype="8" fill="hold" grpId="0" nodeType="afterEffect">
                                  <p:stCondLst>
                                    <p:cond delay="0"/>
                                  </p:stCondLst>
                                  <p:childTnLst>
                                    <p:set>
                                      <p:cBhvr>
                                        <p:cTn id="19" dur="1" fill="hold">
                                          <p:stCondLst>
                                            <p:cond delay="0"/>
                                          </p:stCondLst>
                                        </p:cTn>
                                        <p:tgtEl>
                                          <p:spTgt spid="67"/>
                                        </p:tgtEl>
                                        <p:attrNameLst>
                                          <p:attrName>style.visibility</p:attrName>
                                        </p:attrNameLst>
                                      </p:cBhvr>
                                      <p:to>
                                        <p:strVal val="visible"/>
                                      </p:to>
                                    </p:set>
                                    <p:anim calcmode="lin" valueType="num">
                                      <p:cBhvr>
                                        <p:cTn id="20" dur="500" fill="hold"/>
                                        <p:tgtEl>
                                          <p:spTgt spid="67"/>
                                        </p:tgtEl>
                                        <p:attrNameLst>
                                          <p:attrName>ppt_x</p:attrName>
                                        </p:attrNameLst>
                                      </p:cBhvr>
                                      <p:tavLst>
                                        <p:tav tm="0">
                                          <p:val>
                                            <p:strVal val="0-#ppt_w/2"/>
                                          </p:val>
                                        </p:tav>
                                        <p:tav tm="100000">
                                          <p:val>
                                            <p:strVal val="#ppt_x"/>
                                          </p:val>
                                        </p:tav>
                                      </p:tavLst>
                                    </p:anim>
                                    <p:anim calcmode="lin" valueType="num">
                                      <p:cBhvr>
                                        <p:cTn id="21" dur="500" fill="hold"/>
                                        <p:tgtEl>
                                          <p:spTgt spid="67"/>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68"/>
                                        </p:tgtEl>
                                        <p:attrNameLst>
                                          <p:attrName>style.visibility</p:attrName>
                                        </p:attrNameLst>
                                      </p:cBhvr>
                                      <p:to>
                                        <p:strVal val="visible"/>
                                      </p:to>
                                    </p:set>
                                    <p:anim calcmode="lin" valueType="num">
                                      <p:cBhvr>
                                        <p:cTn id="24" dur="500" fill="hold"/>
                                        <p:tgtEl>
                                          <p:spTgt spid="68"/>
                                        </p:tgtEl>
                                        <p:attrNameLst>
                                          <p:attrName>ppt_x</p:attrName>
                                        </p:attrNameLst>
                                      </p:cBhvr>
                                      <p:tavLst>
                                        <p:tav tm="0">
                                          <p:val>
                                            <p:strVal val="0-#ppt_w/2"/>
                                          </p:val>
                                        </p:tav>
                                        <p:tav tm="100000">
                                          <p:val>
                                            <p:strVal val="#ppt_x"/>
                                          </p:val>
                                        </p:tav>
                                      </p:tavLst>
                                    </p:anim>
                                    <p:anim calcmode="lin" valueType="num">
                                      <p:cBhvr>
                                        <p:cTn id="25" dur="500" fill="hold"/>
                                        <p:tgtEl>
                                          <p:spTgt spid="68"/>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200"/>
                                  </p:stCondLst>
                                  <p:childTnLst>
                                    <p:set>
                                      <p:cBhvr>
                                        <p:cTn id="27" dur="1" fill="hold">
                                          <p:stCondLst>
                                            <p:cond delay="0"/>
                                          </p:stCondLst>
                                        </p:cTn>
                                        <p:tgtEl>
                                          <p:spTgt spid="70"/>
                                        </p:tgtEl>
                                        <p:attrNameLst>
                                          <p:attrName>style.visibility</p:attrName>
                                        </p:attrNameLst>
                                      </p:cBhvr>
                                      <p:to>
                                        <p:strVal val="visible"/>
                                      </p:to>
                                    </p:set>
                                    <p:anim calcmode="lin" valueType="num">
                                      <p:cBhvr>
                                        <p:cTn id="28" dur="500" fill="hold"/>
                                        <p:tgtEl>
                                          <p:spTgt spid="70"/>
                                        </p:tgtEl>
                                        <p:attrNameLst>
                                          <p:attrName>ppt_x</p:attrName>
                                        </p:attrNameLst>
                                      </p:cBhvr>
                                      <p:tavLst>
                                        <p:tav tm="0">
                                          <p:val>
                                            <p:strVal val="0-#ppt_w/2"/>
                                          </p:val>
                                        </p:tav>
                                        <p:tav tm="100000">
                                          <p:val>
                                            <p:strVal val="#ppt_x"/>
                                          </p:val>
                                        </p:tav>
                                      </p:tavLst>
                                    </p:anim>
                                    <p:anim calcmode="lin" valueType="num">
                                      <p:cBhvr>
                                        <p:cTn id="29" dur="500" fill="hold"/>
                                        <p:tgtEl>
                                          <p:spTgt spid="70"/>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200"/>
                                  </p:stCondLst>
                                  <p:childTnLst>
                                    <p:set>
                                      <p:cBhvr>
                                        <p:cTn id="31" dur="1" fill="hold">
                                          <p:stCondLst>
                                            <p:cond delay="0"/>
                                          </p:stCondLst>
                                        </p:cTn>
                                        <p:tgtEl>
                                          <p:spTgt spid="71"/>
                                        </p:tgtEl>
                                        <p:attrNameLst>
                                          <p:attrName>style.visibility</p:attrName>
                                        </p:attrNameLst>
                                      </p:cBhvr>
                                      <p:to>
                                        <p:strVal val="visible"/>
                                      </p:to>
                                    </p:set>
                                    <p:anim calcmode="lin" valueType="num">
                                      <p:cBhvr>
                                        <p:cTn id="32" dur="500" fill="hold"/>
                                        <p:tgtEl>
                                          <p:spTgt spid="71"/>
                                        </p:tgtEl>
                                        <p:attrNameLst>
                                          <p:attrName>ppt_x</p:attrName>
                                        </p:attrNameLst>
                                      </p:cBhvr>
                                      <p:tavLst>
                                        <p:tav tm="0">
                                          <p:val>
                                            <p:strVal val="0-#ppt_w/2"/>
                                          </p:val>
                                        </p:tav>
                                        <p:tav tm="100000">
                                          <p:val>
                                            <p:strVal val="#ppt_x"/>
                                          </p:val>
                                        </p:tav>
                                      </p:tavLst>
                                    </p:anim>
                                    <p:anim calcmode="lin" valueType="num">
                                      <p:cBhvr>
                                        <p:cTn id="33" dur="500" fill="hold"/>
                                        <p:tgtEl>
                                          <p:spTgt spid="71"/>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400"/>
                                  </p:stCondLst>
                                  <p:childTnLst>
                                    <p:set>
                                      <p:cBhvr>
                                        <p:cTn id="35" dur="1" fill="hold">
                                          <p:stCondLst>
                                            <p:cond delay="0"/>
                                          </p:stCondLst>
                                        </p:cTn>
                                        <p:tgtEl>
                                          <p:spTgt spid="73"/>
                                        </p:tgtEl>
                                        <p:attrNameLst>
                                          <p:attrName>style.visibility</p:attrName>
                                        </p:attrNameLst>
                                      </p:cBhvr>
                                      <p:to>
                                        <p:strVal val="visible"/>
                                      </p:to>
                                    </p:set>
                                    <p:anim calcmode="lin" valueType="num">
                                      <p:cBhvr>
                                        <p:cTn id="36" dur="500" fill="hold"/>
                                        <p:tgtEl>
                                          <p:spTgt spid="73"/>
                                        </p:tgtEl>
                                        <p:attrNameLst>
                                          <p:attrName>ppt_x</p:attrName>
                                        </p:attrNameLst>
                                      </p:cBhvr>
                                      <p:tavLst>
                                        <p:tav tm="0">
                                          <p:val>
                                            <p:strVal val="0-#ppt_w/2"/>
                                          </p:val>
                                        </p:tav>
                                        <p:tav tm="100000">
                                          <p:val>
                                            <p:strVal val="#ppt_x"/>
                                          </p:val>
                                        </p:tav>
                                      </p:tavLst>
                                    </p:anim>
                                    <p:anim calcmode="lin" valueType="num">
                                      <p:cBhvr>
                                        <p:cTn id="37" dur="500" fill="hold"/>
                                        <p:tgtEl>
                                          <p:spTgt spid="73"/>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400"/>
                                  </p:stCondLst>
                                  <p:childTnLst>
                                    <p:set>
                                      <p:cBhvr>
                                        <p:cTn id="39" dur="1" fill="hold">
                                          <p:stCondLst>
                                            <p:cond delay="0"/>
                                          </p:stCondLst>
                                        </p:cTn>
                                        <p:tgtEl>
                                          <p:spTgt spid="74"/>
                                        </p:tgtEl>
                                        <p:attrNameLst>
                                          <p:attrName>style.visibility</p:attrName>
                                        </p:attrNameLst>
                                      </p:cBhvr>
                                      <p:to>
                                        <p:strVal val="visible"/>
                                      </p:to>
                                    </p:set>
                                    <p:anim calcmode="lin" valueType="num">
                                      <p:cBhvr>
                                        <p:cTn id="40" dur="500" fill="hold"/>
                                        <p:tgtEl>
                                          <p:spTgt spid="74"/>
                                        </p:tgtEl>
                                        <p:attrNameLst>
                                          <p:attrName>ppt_x</p:attrName>
                                        </p:attrNameLst>
                                      </p:cBhvr>
                                      <p:tavLst>
                                        <p:tav tm="0">
                                          <p:val>
                                            <p:strVal val="0-#ppt_w/2"/>
                                          </p:val>
                                        </p:tav>
                                        <p:tav tm="100000">
                                          <p:val>
                                            <p:strVal val="#ppt_x"/>
                                          </p:val>
                                        </p:tav>
                                      </p:tavLst>
                                    </p:anim>
                                    <p:anim calcmode="lin" valueType="num">
                                      <p:cBhvr>
                                        <p:cTn id="41" dur="500" fill="hold"/>
                                        <p:tgtEl>
                                          <p:spTgt spid="74"/>
                                        </p:tgtEl>
                                        <p:attrNameLst>
                                          <p:attrName>ppt_y</p:attrName>
                                        </p:attrNameLst>
                                      </p:cBhvr>
                                      <p:tavLst>
                                        <p:tav tm="0">
                                          <p:val>
                                            <p:strVal val="#ppt_y"/>
                                          </p:val>
                                        </p:tav>
                                        <p:tav tm="100000">
                                          <p:val>
                                            <p:strVal val="#ppt_y"/>
                                          </p:val>
                                        </p:tav>
                                      </p:tavLst>
                                    </p:anim>
                                  </p:childTnLst>
                                </p:cTn>
                              </p:par>
                              <p:par>
                                <p:cTn id="42" presetID="2" presetClass="entr" presetSubtype="8" fill="hold" grpId="0" nodeType="withEffect">
                                  <p:stCondLst>
                                    <p:cond delay="600"/>
                                  </p:stCondLst>
                                  <p:childTnLst>
                                    <p:set>
                                      <p:cBhvr>
                                        <p:cTn id="43" dur="1" fill="hold">
                                          <p:stCondLst>
                                            <p:cond delay="0"/>
                                          </p:stCondLst>
                                        </p:cTn>
                                        <p:tgtEl>
                                          <p:spTgt spid="76"/>
                                        </p:tgtEl>
                                        <p:attrNameLst>
                                          <p:attrName>style.visibility</p:attrName>
                                        </p:attrNameLst>
                                      </p:cBhvr>
                                      <p:to>
                                        <p:strVal val="visible"/>
                                      </p:to>
                                    </p:set>
                                    <p:anim calcmode="lin" valueType="num">
                                      <p:cBhvr>
                                        <p:cTn id="44" dur="500" fill="hold"/>
                                        <p:tgtEl>
                                          <p:spTgt spid="76"/>
                                        </p:tgtEl>
                                        <p:attrNameLst>
                                          <p:attrName>ppt_x</p:attrName>
                                        </p:attrNameLst>
                                      </p:cBhvr>
                                      <p:tavLst>
                                        <p:tav tm="0">
                                          <p:val>
                                            <p:strVal val="0-#ppt_w/2"/>
                                          </p:val>
                                        </p:tav>
                                        <p:tav tm="100000">
                                          <p:val>
                                            <p:strVal val="#ppt_x"/>
                                          </p:val>
                                        </p:tav>
                                      </p:tavLst>
                                    </p:anim>
                                    <p:anim calcmode="lin" valueType="num">
                                      <p:cBhvr>
                                        <p:cTn id="45" dur="500" fill="hold"/>
                                        <p:tgtEl>
                                          <p:spTgt spid="76"/>
                                        </p:tgtEl>
                                        <p:attrNameLst>
                                          <p:attrName>ppt_y</p:attrName>
                                        </p:attrNameLst>
                                      </p:cBhvr>
                                      <p:tavLst>
                                        <p:tav tm="0">
                                          <p:val>
                                            <p:strVal val="#ppt_y"/>
                                          </p:val>
                                        </p:tav>
                                        <p:tav tm="100000">
                                          <p:val>
                                            <p:strVal val="#ppt_y"/>
                                          </p:val>
                                        </p:tav>
                                      </p:tavLst>
                                    </p:anim>
                                  </p:childTnLst>
                                </p:cTn>
                              </p:par>
                              <p:par>
                                <p:cTn id="46" presetID="2" presetClass="entr" presetSubtype="8" fill="hold" grpId="0" nodeType="withEffect">
                                  <p:stCondLst>
                                    <p:cond delay="600"/>
                                  </p:stCondLst>
                                  <p:childTnLst>
                                    <p:set>
                                      <p:cBhvr>
                                        <p:cTn id="47" dur="1" fill="hold">
                                          <p:stCondLst>
                                            <p:cond delay="0"/>
                                          </p:stCondLst>
                                        </p:cTn>
                                        <p:tgtEl>
                                          <p:spTgt spid="77"/>
                                        </p:tgtEl>
                                        <p:attrNameLst>
                                          <p:attrName>style.visibility</p:attrName>
                                        </p:attrNameLst>
                                      </p:cBhvr>
                                      <p:to>
                                        <p:strVal val="visible"/>
                                      </p:to>
                                    </p:set>
                                    <p:anim calcmode="lin" valueType="num">
                                      <p:cBhvr>
                                        <p:cTn id="48" dur="500" fill="hold"/>
                                        <p:tgtEl>
                                          <p:spTgt spid="77"/>
                                        </p:tgtEl>
                                        <p:attrNameLst>
                                          <p:attrName>ppt_x</p:attrName>
                                        </p:attrNameLst>
                                      </p:cBhvr>
                                      <p:tavLst>
                                        <p:tav tm="0">
                                          <p:val>
                                            <p:strVal val="0-#ppt_w/2"/>
                                          </p:val>
                                        </p:tav>
                                        <p:tav tm="100000">
                                          <p:val>
                                            <p:strVal val="#ppt_x"/>
                                          </p:val>
                                        </p:tav>
                                      </p:tavLst>
                                    </p:anim>
                                    <p:anim calcmode="lin" valueType="num">
                                      <p:cBhvr>
                                        <p:cTn id="49" dur="500" fill="hold"/>
                                        <p:tgtEl>
                                          <p:spTgt spid="77"/>
                                        </p:tgtEl>
                                        <p:attrNameLst>
                                          <p:attrName>ppt_y</p:attrName>
                                        </p:attrNameLst>
                                      </p:cBhvr>
                                      <p:tavLst>
                                        <p:tav tm="0">
                                          <p:val>
                                            <p:strVal val="#ppt_y"/>
                                          </p:val>
                                        </p:tav>
                                        <p:tav tm="100000">
                                          <p:val>
                                            <p:strVal val="#ppt_y"/>
                                          </p:val>
                                        </p:tav>
                                      </p:tavLst>
                                    </p:anim>
                                  </p:childTnLst>
                                </p:cTn>
                              </p:par>
                            </p:childTnLst>
                          </p:cTn>
                        </p:par>
                        <p:par>
                          <p:cTn id="50" fill="hold">
                            <p:stCondLst>
                              <p:cond delay="1000"/>
                            </p:stCondLst>
                            <p:childTnLst>
                              <p:par>
                                <p:cTn id="51" presetID="31" presetClass="entr" presetSubtype="0" fill="hold" grpId="0" nodeType="afterEffect">
                                  <p:stCondLst>
                                    <p:cond delay="0"/>
                                  </p:stCondLst>
                                  <p:childTnLst>
                                    <p:set>
                                      <p:cBhvr>
                                        <p:cTn id="52" dur="1" fill="hold">
                                          <p:stCondLst>
                                            <p:cond delay="0"/>
                                          </p:stCondLst>
                                        </p:cTn>
                                        <p:tgtEl>
                                          <p:spTgt spid="78"/>
                                        </p:tgtEl>
                                        <p:attrNameLst>
                                          <p:attrName>style.visibility</p:attrName>
                                        </p:attrNameLst>
                                      </p:cBhvr>
                                      <p:to>
                                        <p:strVal val="visible"/>
                                      </p:to>
                                    </p:set>
                                    <p:anim calcmode="lin" valueType="num">
                                      <p:cBhvr>
                                        <p:cTn id="53" dur="500" fill="hold"/>
                                        <p:tgtEl>
                                          <p:spTgt spid="78"/>
                                        </p:tgtEl>
                                        <p:attrNameLst>
                                          <p:attrName>ppt_w</p:attrName>
                                        </p:attrNameLst>
                                      </p:cBhvr>
                                      <p:tavLst>
                                        <p:tav tm="0">
                                          <p:val>
                                            <p:fltVal val="0"/>
                                          </p:val>
                                        </p:tav>
                                        <p:tav tm="100000">
                                          <p:val>
                                            <p:strVal val="#ppt_w"/>
                                          </p:val>
                                        </p:tav>
                                      </p:tavLst>
                                    </p:anim>
                                    <p:anim calcmode="lin" valueType="num">
                                      <p:cBhvr>
                                        <p:cTn id="54" dur="500" fill="hold"/>
                                        <p:tgtEl>
                                          <p:spTgt spid="78"/>
                                        </p:tgtEl>
                                        <p:attrNameLst>
                                          <p:attrName>ppt_h</p:attrName>
                                        </p:attrNameLst>
                                      </p:cBhvr>
                                      <p:tavLst>
                                        <p:tav tm="0">
                                          <p:val>
                                            <p:fltVal val="0"/>
                                          </p:val>
                                        </p:tav>
                                        <p:tav tm="100000">
                                          <p:val>
                                            <p:strVal val="#ppt_h"/>
                                          </p:val>
                                        </p:tav>
                                      </p:tavLst>
                                    </p:anim>
                                    <p:anim calcmode="lin" valueType="num">
                                      <p:cBhvr>
                                        <p:cTn id="55" dur="500" fill="hold"/>
                                        <p:tgtEl>
                                          <p:spTgt spid="78"/>
                                        </p:tgtEl>
                                        <p:attrNameLst>
                                          <p:attrName>style.rotation</p:attrName>
                                        </p:attrNameLst>
                                      </p:cBhvr>
                                      <p:tavLst>
                                        <p:tav tm="0">
                                          <p:val>
                                            <p:fltVal val="90"/>
                                          </p:val>
                                        </p:tav>
                                        <p:tav tm="100000">
                                          <p:val>
                                            <p:fltVal val="0"/>
                                          </p:val>
                                        </p:tav>
                                      </p:tavLst>
                                    </p:anim>
                                    <p:animEffect>
                                      <p:cBhvr>
                                        <p:cTn id="56" dur="500"/>
                                        <p:tgtEl>
                                          <p:spTgt spid="78"/>
                                        </p:tgtEl>
                                      </p:cBhvr>
                                    </p:animEffect>
                                  </p:childTnLst>
                                </p:cTn>
                              </p:par>
                            </p:childTnLst>
                          </p:cTn>
                        </p:par>
                        <p:par>
                          <p:cTn id="57" fill="hold">
                            <p:stCondLst>
                              <p:cond delay="1500"/>
                            </p:stCondLst>
                            <p:childTnLst>
                              <p:par>
                                <p:cTn id="58" presetID="22" presetClass="entr" presetSubtype="8" fill="hold" grpId="0" nodeType="afterEffect">
                                  <p:stCondLst>
                                    <p:cond delay="0"/>
                                  </p:stCondLst>
                                  <p:childTnLst>
                                    <p:set>
                                      <p:cBhvr>
                                        <p:cTn id="59" dur="1" fill="hold">
                                          <p:stCondLst>
                                            <p:cond delay="0"/>
                                          </p:stCondLst>
                                        </p:cTn>
                                        <p:tgtEl>
                                          <p:spTgt spid="79"/>
                                        </p:tgtEl>
                                        <p:attrNameLst>
                                          <p:attrName>style.visibility</p:attrName>
                                        </p:attrNameLst>
                                      </p:cBhvr>
                                      <p:to>
                                        <p:strVal val="visible"/>
                                      </p:to>
                                    </p:set>
                                    <p:animEffect>
                                      <p:cBhvr>
                                        <p:cTn id="60" dur="500"/>
                                        <p:tgtEl>
                                          <p:spTgt spid="79"/>
                                        </p:tgtEl>
                                      </p:cBhvr>
                                    </p:animEffect>
                                  </p:childTnLst>
                                </p:cTn>
                              </p:par>
                              <p:par>
                                <p:cTn id="61" presetID="22" presetClass="entr" presetSubtype="8" fill="hold" grpId="0" nodeType="withEffect">
                                  <p:stCondLst>
                                    <p:cond delay="0"/>
                                  </p:stCondLst>
                                  <p:childTnLst>
                                    <p:set>
                                      <p:cBhvr>
                                        <p:cTn id="62" dur="1" fill="hold">
                                          <p:stCondLst>
                                            <p:cond delay="0"/>
                                          </p:stCondLst>
                                        </p:cTn>
                                        <p:tgtEl>
                                          <p:spTgt spid="66"/>
                                        </p:tgtEl>
                                        <p:attrNameLst>
                                          <p:attrName>style.visibility</p:attrName>
                                        </p:attrNameLst>
                                      </p:cBhvr>
                                      <p:to>
                                        <p:strVal val="visible"/>
                                      </p:to>
                                    </p:set>
                                    <p:animEffect>
                                      <p:cBhvr>
                                        <p:cTn id="63" dur="500"/>
                                        <p:tgtEl>
                                          <p:spTgt spid="66"/>
                                        </p:tgtEl>
                                      </p:cBhvr>
                                    </p:animEffect>
                                  </p:childTnLst>
                                </p:cTn>
                              </p:par>
                            </p:childTnLst>
                          </p:cTn>
                        </p:par>
                        <p:par>
                          <p:cTn id="64" fill="hold">
                            <p:stCondLst>
                              <p:cond delay="2000"/>
                            </p:stCondLst>
                            <p:childTnLst>
                              <p:par>
                                <p:cTn id="65" presetID="31" presetClass="entr" presetSubtype="0" fill="hold" grpId="0" nodeType="afterEffect">
                                  <p:stCondLst>
                                    <p:cond delay="0"/>
                                  </p:stCondLst>
                                  <p:childTnLst>
                                    <p:set>
                                      <p:cBhvr>
                                        <p:cTn id="66" dur="1" fill="hold">
                                          <p:stCondLst>
                                            <p:cond delay="0"/>
                                          </p:stCondLst>
                                        </p:cTn>
                                        <p:tgtEl>
                                          <p:spTgt spid="80"/>
                                        </p:tgtEl>
                                        <p:attrNameLst>
                                          <p:attrName>style.visibility</p:attrName>
                                        </p:attrNameLst>
                                      </p:cBhvr>
                                      <p:to>
                                        <p:strVal val="visible"/>
                                      </p:to>
                                    </p:set>
                                    <p:anim calcmode="lin" valueType="num">
                                      <p:cBhvr>
                                        <p:cTn id="67" dur="500" fill="hold"/>
                                        <p:tgtEl>
                                          <p:spTgt spid="80"/>
                                        </p:tgtEl>
                                        <p:attrNameLst>
                                          <p:attrName>ppt_w</p:attrName>
                                        </p:attrNameLst>
                                      </p:cBhvr>
                                      <p:tavLst>
                                        <p:tav tm="0">
                                          <p:val>
                                            <p:fltVal val="0"/>
                                          </p:val>
                                        </p:tav>
                                        <p:tav tm="100000">
                                          <p:val>
                                            <p:strVal val="#ppt_w"/>
                                          </p:val>
                                        </p:tav>
                                      </p:tavLst>
                                    </p:anim>
                                    <p:anim calcmode="lin" valueType="num">
                                      <p:cBhvr>
                                        <p:cTn id="68" dur="500" fill="hold"/>
                                        <p:tgtEl>
                                          <p:spTgt spid="80"/>
                                        </p:tgtEl>
                                        <p:attrNameLst>
                                          <p:attrName>ppt_h</p:attrName>
                                        </p:attrNameLst>
                                      </p:cBhvr>
                                      <p:tavLst>
                                        <p:tav tm="0">
                                          <p:val>
                                            <p:fltVal val="0"/>
                                          </p:val>
                                        </p:tav>
                                        <p:tav tm="100000">
                                          <p:val>
                                            <p:strVal val="#ppt_h"/>
                                          </p:val>
                                        </p:tav>
                                      </p:tavLst>
                                    </p:anim>
                                    <p:anim calcmode="lin" valueType="num">
                                      <p:cBhvr>
                                        <p:cTn id="69" dur="500" fill="hold"/>
                                        <p:tgtEl>
                                          <p:spTgt spid="80"/>
                                        </p:tgtEl>
                                        <p:attrNameLst>
                                          <p:attrName>style.rotation</p:attrName>
                                        </p:attrNameLst>
                                      </p:cBhvr>
                                      <p:tavLst>
                                        <p:tav tm="0">
                                          <p:val>
                                            <p:fltVal val="90"/>
                                          </p:val>
                                        </p:tav>
                                        <p:tav tm="100000">
                                          <p:val>
                                            <p:fltVal val="0"/>
                                          </p:val>
                                        </p:tav>
                                      </p:tavLst>
                                    </p:anim>
                                    <p:animEffect>
                                      <p:cBhvr>
                                        <p:cTn id="70" dur="500"/>
                                        <p:tgtEl>
                                          <p:spTgt spid="80"/>
                                        </p:tgtEl>
                                      </p:cBhvr>
                                    </p:animEffect>
                                  </p:childTnLst>
                                </p:cTn>
                              </p:par>
                            </p:childTnLst>
                          </p:cTn>
                        </p:par>
                        <p:par>
                          <p:cTn id="71" fill="hold">
                            <p:stCondLst>
                              <p:cond delay="2500"/>
                            </p:stCondLst>
                            <p:childTnLst>
                              <p:par>
                                <p:cTn id="72" presetID="22" presetClass="entr" presetSubtype="8" fill="hold" grpId="0" nodeType="afterEffect">
                                  <p:stCondLst>
                                    <p:cond delay="0"/>
                                  </p:stCondLst>
                                  <p:childTnLst>
                                    <p:set>
                                      <p:cBhvr>
                                        <p:cTn id="73" dur="1" fill="hold">
                                          <p:stCondLst>
                                            <p:cond delay="0"/>
                                          </p:stCondLst>
                                        </p:cTn>
                                        <p:tgtEl>
                                          <p:spTgt spid="81"/>
                                        </p:tgtEl>
                                        <p:attrNameLst>
                                          <p:attrName>style.visibility</p:attrName>
                                        </p:attrNameLst>
                                      </p:cBhvr>
                                      <p:to>
                                        <p:strVal val="visible"/>
                                      </p:to>
                                    </p:set>
                                    <p:animEffect>
                                      <p:cBhvr>
                                        <p:cTn id="74" dur="500"/>
                                        <p:tgtEl>
                                          <p:spTgt spid="81"/>
                                        </p:tgtEl>
                                      </p:cBhvr>
                                    </p:animEffect>
                                  </p:childTnLst>
                                </p:cTn>
                              </p:par>
                              <p:par>
                                <p:cTn id="75" presetID="22" presetClass="entr" presetSubtype="8" fill="hold" grpId="0" nodeType="withEffect">
                                  <p:stCondLst>
                                    <p:cond delay="0"/>
                                  </p:stCondLst>
                                  <p:childTnLst>
                                    <p:set>
                                      <p:cBhvr>
                                        <p:cTn id="76" dur="1" fill="hold">
                                          <p:stCondLst>
                                            <p:cond delay="0"/>
                                          </p:stCondLst>
                                        </p:cTn>
                                        <p:tgtEl>
                                          <p:spTgt spid="69"/>
                                        </p:tgtEl>
                                        <p:attrNameLst>
                                          <p:attrName>style.visibility</p:attrName>
                                        </p:attrNameLst>
                                      </p:cBhvr>
                                      <p:to>
                                        <p:strVal val="visible"/>
                                      </p:to>
                                    </p:set>
                                    <p:animEffect>
                                      <p:cBhvr>
                                        <p:cTn id="77" dur="500"/>
                                        <p:tgtEl>
                                          <p:spTgt spid="69"/>
                                        </p:tgtEl>
                                      </p:cBhvr>
                                    </p:animEffect>
                                  </p:childTnLst>
                                </p:cTn>
                              </p:par>
                            </p:childTnLst>
                          </p:cTn>
                        </p:par>
                        <p:par>
                          <p:cTn id="78" fill="hold">
                            <p:stCondLst>
                              <p:cond delay="3000"/>
                            </p:stCondLst>
                            <p:childTnLst>
                              <p:par>
                                <p:cTn id="79" presetID="31" presetClass="entr" presetSubtype="0" fill="hold" grpId="0" nodeType="afterEffect">
                                  <p:stCondLst>
                                    <p:cond delay="0"/>
                                  </p:stCondLst>
                                  <p:childTnLst>
                                    <p:set>
                                      <p:cBhvr>
                                        <p:cTn id="80" dur="1" fill="hold">
                                          <p:stCondLst>
                                            <p:cond delay="0"/>
                                          </p:stCondLst>
                                        </p:cTn>
                                        <p:tgtEl>
                                          <p:spTgt spid="82"/>
                                        </p:tgtEl>
                                        <p:attrNameLst>
                                          <p:attrName>style.visibility</p:attrName>
                                        </p:attrNameLst>
                                      </p:cBhvr>
                                      <p:to>
                                        <p:strVal val="visible"/>
                                      </p:to>
                                    </p:set>
                                    <p:anim calcmode="lin" valueType="num">
                                      <p:cBhvr>
                                        <p:cTn id="81" dur="500" fill="hold"/>
                                        <p:tgtEl>
                                          <p:spTgt spid="82"/>
                                        </p:tgtEl>
                                        <p:attrNameLst>
                                          <p:attrName>ppt_w</p:attrName>
                                        </p:attrNameLst>
                                      </p:cBhvr>
                                      <p:tavLst>
                                        <p:tav tm="0">
                                          <p:val>
                                            <p:fltVal val="0"/>
                                          </p:val>
                                        </p:tav>
                                        <p:tav tm="100000">
                                          <p:val>
                                            <p:strVal val="#ppt_w"/>
                                          </p:val>
                                        </p:tav>
                                      </p:tavLst>
                                    </p:anim>
                                    <p:anim calcmode="lin" valueType="num">
                                      <p:cBhvr>
                                        <p:cTn id="82" dur="500" fill="hold"/>
                                        <p:tgtEl>
                                          <p:spTgt spid="82"/>
                                        </p:tgtEl>
                                        <p:attrNameLst>
                                          <p:attrName>ppt_h</p:attrName>
                                        </p:attrNameLst>
                                      </p:cBhvr>
                                      <p:tavLst>
                                        <p:tav tm="0">
                                          <p:val>
                                            <p:fltVal val="0"/>
                                          </p:val>
                                        </p:tav>
                                        <p:tav tm="100000">
                                          <p:val>
                                            <p:strVal val="#ppt_h"/>
                                          </p:val>
                                        </p:tav>
                                      </p:tavLst>
                                    </p:anim>
                                    <p:anim calcmode="lin" valueType="num">
                                      <p:cBhvr>
                                        <p:cTn id="83" dur="500" fill="hold"/>
                                        <p:tgtEl>
                                          <p:spTgt spid="82"/>
                                        </p:tgtEl>
                                        <p:attrNameLst>
                                          <p:attrName>style.rotation</p:attrName>
                                        </p:attrNameLst>
                                      </p:cBhvr>
                                      <p:tavLst>
                                        <p:tav tm="0">
                                          <p:val>
                                            <p:fltVal val="90"/>
                                          </p:val>
                                        </p:tav>
                                        <p:tav tm="100000">
                                          <p:val>
                                            <p:fltVal val="0"/>
                                          </p:val>
                                        </p:tav>
                                      </p:tavLst>
                                    </p:anim>
                                    <p:animEffect>
                                      <p:cBhvr>
                                        <p:cTn id="84" dur="500"/>
                                        <p:tgtEl>
                                          <p:spTgt spid="82"/>
                                        </p:tgtEl>
                                      </p:cBhvr>
                                    </p:animEffect>
                                  </p:childTnLst>
                                </p:cTn>
                              </p:par>
                            </p:childTnLst>
                          </p:cTn>
                        </p:par>
                        <p:par>
                          <p:cTn id="85" fill="hold">
                            <p:stCondLst>
                              <p:cond delay="3500"/>
                            </p:stCondLst>
                            <p:childTnLst>
                              <p:par>
                                <p:cTn id="86" presetID="22" presetClass="entr" presetSubtype="8" fill="hold" grpId="0" nodeType="afterEffect">
                                  <p:stCondLst>
                                    <p:cond delay="0"/>
                                  </p:stCondLst>
                                  <p:childTnLst>
                                    <p:set>
                                      <p:cBhvr>
                                        <p:cTn id="87" dur="1" fill="hold">
                                          <p:stCondLst>
                                            <p:cond delay="0"/>
                                          </p:stCondLst>
                                        </p:cTn>
                                        <p:tgtEl>
                                          <p:spTgt spid="83"/>
                                        </p:tgtEl>
                                        <p:attrNameLst>
                                          <p:attrName>style.visibility</p:attrName>
                                        </p:attrNameLst>
                                      </p:cBhvr>
                                      <p:to>
                                        <p:strVal val="visible"/>
                                      </p:to>
                                    </p:set>
                                    <p:animEffect>
                                      <p:cBhvr>
                                        <p:cTn id="88" dur="500"/>
                                        <p:tgtEl>
                                          <p:spTgt spid="83"/>
                                        </p:tgtEl>
                                      </p:cBhvr>
                                    </p:animEffect>
                                  </p:childTnLst>
                                </p:cTn>
                              </p:par>
                              <p:par>
                                <p:cTn id="89" presetID="22" presetClass="entr" presetSubtype="8" fill="hold" grpId="0" nodeType="withEffect">
                                  <p:stCondLst>
                                    <p:cond delay="0"/>
                                  </p:stCondLst>
                                  <p:childTnLst>
                                    <p:set>
                                      <p:cBhvr>
                                        <p:cTn id="90" dur="1" fill="hold">
                                          <p:stCondLst>
                                            <p:cond delay="0"/>
                                          </p:stCondLst>
                                        </p:cTn>
                                        <p:tgtEl>
                                          <p:spTgt spid="72"/>
                                        </p:tgtEl>
                                        <p:attrNameLst>
                                          <p:attrName>style.visibility</p:attrName>
                                        </p:attrNameLst>
                                      </p:cBhvr>
                                      <p:to>
                                        <p:strVal val="visible"/>
                                      </p:to>
                                    </p:set>
                                    <p:animEffect>
                                      <p:cBhvr>
                                        <p:cTn id="91" dur="500"/>
                                        <p:tgtEl>
                                          <p:spTgt spid="72"/>
                                        </p:tgtEl>
                                      </p:cBhvr>
                                    </p:animEffect>
                                  </p:childTnLst>
                                </p:cTn>
                              </p:par>
                            </p:childTnLst>
                          </p:cTn>
                        </p:par>
                        <p:par>
                          <p:cTn id="92" fill="hold">
                            <p:stCondLst>
                              <p:cond delay="4000"/>
                            </p:stCondLst>
                            <p:childTnLst>
                              <p:par>
                                <p:cTn id="93" presetID="31" presetClass="entr" presetSubtype="0" fill="hold" grpId="0" nodeType="afterEffect">
                                  <p:stCondLst>
                                    <p:cond delay="0"/>
                                  </p:stCondLst>
                                  <p:childTnLst>
                                    <p:set>
                                      <p:cBhvr>
                                        <p:cTn id="94" dur="1" fill="hold">
                                          <p:stCondLst>
                                            <p:cond delay="0"/>
                                          </p:stCondLst>
                                        </p:cTn>
                                        <p:tgtEl>
                                          <p:spTgt spid="84"/>
                                        </p:tgtEl>
                                        <p:attrNameLst>
                                          <p:attrName>style.visibility</p:attrName>
                                        </p:attrNameLst>
                                      </p:cBhvr>
                                      <p:to>
                                        <p:strVal val="visible"/>
                                      </p:to>
                                    </p:set>
                                    <p:anim calcmode="lin" valueType="num">
                                      <p:cBhvr>
                                        <p:cTn id="95" dur="500" fill="hold"/>
                                        <p:tgtEl>
                                          <p:spTgt spid="84"/>
                                        </p:tgtEl>
                                        <p:attrNameLst>
                                          <p:attrName>ppt_w</p:attrName>
                                        </p:attrNameLst>
                                      </p:cBhvr>
                                      <p:tavLst>
                                        <p:tav tm="0">
                                          <p:val>
                                            <p:fltVal val="0"/>
                                          </p:val>
                                        </p:tav>
                                        <p:tav tm="100000">
                                          <p:val>
                                            <p:strVal val="#ppt_w"/>
                                          </p:val>
                                        </p:tav>
                                      </p:tavLst>
                                    </p:anim>
                                    <p:anim calcmode="lin" valueType="num">
                                      <p:cBhvr>
                                        <p:cTn id="96" dur="500" fill="hold"/>
                                        <p:tgtEl>
                                          <p:spTgt spid="84"/>
                                        </p:tgtEl>
                                        <p:attrNameLst>
                                          <p:attrName>ppt_h</p:attrName>
                                        </p:attrNameLst>
                                      </p:cBhvr>
                                      <p:tavLst>
                                        <p:tav tm="0">
                                          <p:val>
                                            <p:fltVal val="0"/>
                                          </p:val>
                                        </p:tav>
                                        <p:tav tm="100000">
                                          <p:val>
                                            <p:strVal val="#ppt_h"/>
                                          </p:val>
                                        </p:tav>
                                      </p:tavLst>
                                    </p:anim>
                                    <p:anim calcmode="lin" valueType="num">
                                      <p:cBhvr>
                                        <p:cTn id="97" dur="500" fill="hold"/>
                                        <p:tgtEl>
                                          <p:spTgt spid="84"/>
                                        </p:tgtEl>
                                        <p:attrNameLst>
                                          <p:attrName>style.rotation</p:attrName>
                                        </p:attrNameLst>
                                      </p:cBhvr>
                                      <p:tavLst>
                                        <p:tav tm="0">
                                          <p:val>
                                            <p:fltVal val="90"/>
                                          </p:val>
                                        </p:tav>
                                        <p:tav tm="100000">
                                          <p:val>
                                            <p:fltVal val="0"/>
                                          </p:val>
                                        </p:tav>
                                      </p:tavLst>
                                    </p:anim>
                                    <p:animEffect>
                                      <p:cBhvr>
                                        <p:cTn id="98" dur="500"/>
                                        <p:tgtEl>
                                          <p:spTgt spid="84"/>
                                        </p:tgtEl>
                                      </p:cBhvr>
                                    </p:animEffect>
                                  </p:childTnLst>
                                </p:cTn>
                              </p:par>
                            </p:childTnLst>
                          </p:cTn>
                        </p:par>
                        <p:par>
                          <p:cTn id="99" fill="hold">
                            <p:stCondLst>
                              <p:cond delay="4500"/>
                            </p:stCondLst>
                            <p:childTnLst>
                              <p:par>
                                <p:cTn id="100" presetID="22" presetClass="entr" presetSubtype="8" fill="hold" grpId="0" nodeType="afterEffect">
                                  <p:stCondLst>
                                    <p:cond delay="0"/>
                                  </p:stCondLst>
                                  <p:childTnLst>
                                    <p:set>
                                      <p:cBhvr>
                                        <p:cTn id="101" dur="1" fill="hold">
                                          <p:stCondLst>
                                            <p:cond delay="0"/>
                                          </p:stCondLst>
                                        </p:cTn>
                                        <p:tgtEl>
                                          <p:spTgt spid="85"/>
                                        </p:tgtEl>
                                        <p:attrNameLst>
                                          <p:attrName>style.visibility</p:attrName>
                                        </p:attrNameLst>
                                      </p:cBhvr>
                                      <p:to>
                                        <p:strVal val="visible"/>
                                      </p:to>
                                    </p:set>
                                    <p:animEffect>
                                      <p:cBhvr>
                                        <p:cTn id="102" dur="500"/>
                                        <p:tgtEl>
                                          <p:spTgt spid="85"/>
                                        </p:tgtEl>
                                      </p:cBhvr>
                                    </p:animEffect>
                                  </p:childTnLst>
                                </p:cTn>
                              </p:par>
                              <p:par>
                                <p:cTn id="103" presetID="22" presetClass="entr" presetSubtype="8" fill="hold" grpId="0" nodeType="withEffect">
                                  <p:stCondLst>
                                    <p:cond delay="0"/>
                                  </p:stCondLst>
                                  <p:childTnLst>
                                    <p:set>
                                      <p:cBhvr>
                                        <p:cTn id="104" dur="1" fill="hold">
                                          <p:stCondLst>
                                            <p:cond delay="0"/>
                                          </p:stCondLst>
                                        </p:cTn>
                                        <p:tgtEl>
                                          <p:spTgt spid="75"/>
                                        </p:tgtEl>
                                        <p:attrNameLst>
                                          <p:attrName>style.visibility</p:attrName>
                                        </p:attrNameLst>
                                      </p:cBhvr>
                                      <p:to>
                                        <p:strVal val="visible"/>
                                      </p:to>
                                    </p:set>
                                    <p:animEffect>
                                      <p:cBhvr>
                                        <p:cTn id="105"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6" grpId="0" bldLvl="0" animBg="1" autoUpdateAnimBg="0"/>
      <p:bldP spid="67" grpId="0" bldLvl="0" animBg="1" autoUpdateAnimBg="0"/>
      <p:bldP spid="68" grpId="0" bldLvl="0" animBg="1" autoUpdateAnimBg="0"/>
      <p:bldP spid="69" grpId="0" bldLvl="0" animBg="1" autoUpdateAnimBg="0"/>
      <p:bldP spid="70" grpId="0" bldLvl="0" animBg="1" autoUpdateAnimBg="0"/>
      <p:bldP spid="71" grpId="0" bldLvl="0" animBg="1" autoUpdateAnimBg="0"/>
      <p:bldP spid="72" grpId="0" bldLvl="0" animBg="1" autoUpdateAnimBg="0"/>
      <p:bldP spid="73" grpId="0" bldLvl="0" animBg="1" autoUpdateAnimBg="0"/>
      <p:bldP spid="74" grpId="0" bldLvl="0" animBg="1" autoUpdateAnimBg="0"/>
      <p:bldP spid="75" grpId="0" bldLvl="0" animBg="1" autoUpdateAnimBg="0"/>
      <p:bldP spid="76" grpId="0" bldLvl="0" animBg="1" autoUpdateAnimBg="0"/>
      <p:bldP spid="77" grpId="0" bldLvl="0" animBg="1" autoUpdateAnimBg="0"/>
      <p:bldP spid="78" grpId="0" bldLvl="0" autoUpdateAnimBg="0"/>
      <p:bldP spid="79" grpId="0" bldLvl="0" autoUpdateAnimBg="0"/>
      <p:bldP spid="80" grpId="0" bldLvl="0" autoUpdateAnimBg="0"/>
      <p:bldP spid="81" grpId="0" bldLvl="0" autoUpdateAnimBg="0"/>
      <p:bldP spid="82" grpId="0" bldLvl="0" autoUpdateAnimBg="0"/>
      <p:bldP spid="83" grpId="0" bldLvl="0" autoUpdateAnimBg="0"/>
      <p:bldP spid="84" grpId="0" bldLvl="0" autoUpdateAnimBg="0"/>
      <p:bldP spid="85" grpId="0" bldLvl="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2"/>
          <p:cNvSpPr txBox="1">
            <a:spLocks noChangeArrowheads="1"/>
          </p:cNvSpPr>
          <p:nvPr/>
        </p:nvSpPr>
        <p:spPr bwMode="auto">
          <a:xfrm>
            <a:off x="3787170" y="290122"/>
            <a:ext cx="156966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zh-CN" altLang="en-US" b="1" dirty="0" smtClean="0">
                <a:solidFill>
                  <a:schemeClr val="bg1">
                    <a:lumMod val="50000"/>
                  </a:schemeClr>
                </a:solidFill>
              </a:rPr>
              <a:t>此处添加</a:t>
            </a:r>
            <a:r>
              <a:rPr lang="zh-CN" altLang="en-US" b="1" dirty="0" smtClean="0">
                <a:solidFill>
                  <a:schemeClr val="accent2"/>
                </a:solidFill>
              </a:rPr>
              <a:t>标题文本</a:t>
            </a:r>
            <a:endParaRPr lang="en-US" altLang="zh-CN" b="1" dirty="0">
              <a:solidFill>
                <a:schemeClr val="accent2"/>
              </a:solidFill>
            </a:endParaRPr>
          </a:p>
        </p:txBody>
      </p:sp>
      <p:sp>
        <p:nvSpPr>
          <p:cNvPr id="3" name="Text Box 43"/>
          <p:cNvSpPr txBox="1">
            <a:spLocks noChangeArrowheads="1"/>
          </p:cNvSpPr>
          <p:nvPr/>
        </p:nvSpPr>
        <p:spPr bwMode="auto">
          <a:xfrm>
            <a:off x="3666844" y="567934"/>
            <a:ext cx="180209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buFont typeface="Arial" charset="0"/>
              <a:buNone/>
            </a:pPr>
            <a:r>
              <a:rPr lang="en-US" altLang="zh-CN" sz="800" dirty="0">
                <a:solidFill>
                  <a:schemeClr val="bg1">
                    <a:lumMod val="50000"/>
                  </a:schemeClr>
                </a:solidFill>
              </a:rPr>
              <a:t>This is a good space for a short subtitle</a:t>
            </a:r>
            <a:endParaRPr lang="en-US" altLang="zh-CN" sz="800" dirty="0">
              <a:solidFill>
                <a:schemeClr val="bg1">
                  <a:lumMod val="50000"/>
                </a:schemeClr>
              </a:solidFill>
            </a:endParaRPr>
          </a:p>
        </p:txBody>
      </p:sp>
      <p:cxnSp>
        <p:nvCxnSpPr>
          <p:cNvPr id="4" name="直接连接符 3"/>
          <p:cNvCxnSpPr/>
          <p:nvPr/>
        </p:nvCxnSpPr>
        <p:spPr>
          <a:xfrm>
            <a:off x="4226801" y="837031"/>
            <a:ext cx="69039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a:off x="3301605" y="1549005"/>
            <a:ext cx="1243013" cy="1749028"/>
            <a:chOff x="3301603" y="1549004"/>
            <a:chExt cx="1243013" cy="1749028"/>
          </a:xfrm>
          <a:solidFill>
            <a:srgbClr val="ED7D31"/>
          </a:solidFill>
        </p:grpSpPr>
        <p:sp>
          <p:nvSpPr>
            <p:cNvPr id="6" name="Freeform 7"/>
            <p:cNvSpPr>
              <a:spLocks noChangeArrowheads="1"/>
            </p:cNvSpPr>
            <p:nvPr/>
          </p:nvSpPr>
          <p:spPr bwMode="auto">
            <a:xfrm>
              <a:off x="3301603" y="1549004"/>
              <a:ext cx="1243013" cy="1749028"/>
            </a:xfrm>
            <a:custGeom>
              <a:avLst/>
              <a:gdLst>
                <a:gd name="T0" fmla="*/ 0 w 1467"/>
                <a:gd name="T1" fmla="*/ 1497 h 2068"/>
                <a:gd name="T2" fmla="*/ 0 w 1467"/>
                <a:gd name="T3" fmla="*/ 159 h 2068"/>
                <a:gd name="T4" fmla="*/ 158 w 1467"/>
                <a:gd name="T5" fmla="*/ 0 h 2068"/>
                <a:gd name="T6" fmla="*/ 743 w 1467"/>
                <a:gd name="T7" fmla="*/ 0 h 2068"/>
                <a:gd name="T8" fmla="*/ 901 w 1467"/>
                <a:gd name="T9" fmla="*/ 159 h 2068"/>
                <a:gd name="T10" fmla="*/ 901 w 1467"/>
                <a:gd name="T11" fmla="*/ 1497 h 2068"/>
                <a:gd name="T12" fmla="*/ 902 w 1467"/>
                <a:gd name="T13" fmla="*/ 1506 h 2068"/>
                <a:gd name="T14" fmla="*/ 1464 w 1467"/>
                <a:gd name="T15" fmla="*/ 2067 h 2068"/>
                <a:gd name="T16" fmla="*/ 1467 w 1467"/>
                <a:gd name="T17" fmla="*/ 2068 h 2068"/>
                <a:gd name="T18" fmla="*/ 571 w 1467"/>
                <a:gd name="T19" fmla="*/ 2068 h 2068"/>
                <a:gd name="T20" fmla="*/ 0 w 1467"/>
                <a:gd name="T21" fmla="*/ 1497 h 206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67"/>
                <a:gd name="T34" fmla="*/ 0 h 2068"/>
                <a:gd name="T35" fmla="*/ 1467 w 1467"/>
                <a:gd name="T36" fmla="*/ 2068 h 206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67" h="2068">
                  <a:moveTo>
                    <a:pt x="0" y="1497"/>
                  </a:moveTo>
                  <a:cubicBezTo>
                    <a:pt x="0" y="159"/>
                    <a:pt x="0" y="159"/>
                    <a:pt x="0" y="159"/>
                  </a:cubicBezTo>
                  <a:cubicBezTo>
                    <a:pt x="0" y="72"/>
                    <a:pt x="71" y="0"/>
                    <a:pt x="158" y="0"/>
                  </a:cubicBezTo>
                  <a:cubicBezTo>
                    <a:pt x="743" y="0"/>
                    <a:pt x="743" y="0"/>
                    <a:pt x="743" y="0"/>
                  </a:cubicBezTo>
                  <a:cubicBezTo>
                    <a:pt x="830" y="0"/>
                    <a:pt x="901" y="72"/>
                    <a:pt x="901" y="159"/>
                  </a:cubicBezTo>
                  <a:cubicBezTo>
                    <a:pt x="901" y="1497"/>
                    <a:pt x="901" y="1497"/>
                    <a:pt x="901" y="1497"/>
                  </a:cubicBezTo>
                  <a:cubicBezTo>
                    <a:pt x="901" y="1500"/>
                    <a:pt x="901" y="1503"/>
                    <a:pt x="902" y="1506"/>
                  </a:cubicBezTo>
                  <a:cubicBezTo>
                    <a:pt x="911" y="1806"/>
                    <a:pt x="1156" y="2049"/>
                    <a:pt x="1464" y="2067"/>
                  </a:cubicBezTo>
                  <a:cubicBezTo>
                    <a:pt x="1465" y="2067"/>
                    <a:pt x="1466" y="2068"/>
                    <a:pt x="1467" y="2068"/>
                  </a:cubicBezTo>
                  <a:cubicBezTo>
                    <a:pt x="571" y="2068"/>
                    <a:pt x="571" y="2068"/>
                    <a:pt x="571" y="2068"/>
                  </a:cubicBezTo>
                  <a:cubicBezTo>
                    <a:pt x="256" y="2068"/>
                    <a:pt x="0" y="1812"/>
                    <a:pt x="0" y="149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7" name="矩形 28"/>
            <p:cNvSpPr>
              <a:spLocks noChangeArrowheads="1"/>
            </p:cNvSpPr>
            <p:nvPr/>
          </p:nvSpPr>
          <p:spPr bwMode="auto">
            <a:xfrm>
              <a:off x="3499247" y="1790700"/>
              <a:ext cx="431528" cy="41549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eaLnBrk="1" hangingPunct="1"/>
              <a:r>
                <a:rPr lang="en-US" altLang="zh-CN" sz="2100" dirty="0">
                  <a:solidFill>
                    <a:schemeClr val="bg1"/>
                  </a:solidFill>
                  <a:latin typeface="Impact" pitchFamily="34" charset="0"/>
                  <a:ea typeface="Malgun Gothic" pitchFamily="34" charset="-127"/>
                </a:rPr>
                <a:t>01</a:t>
              </a:r>
              <a:endParaRPr lang="zh-CN" altLang="en-US" sz="2100" dirty="0">
                <a:solidFill>
                  <a:schemeClr val="bg1"/>
                </a:solidFill>
                <a:latin typeface="Impact" pitchFamily="34" charset="0"/>
                <a:ea typeface="Adobe Naskh Medium"/>
                <a:cs typeface="Adobe Naskh Medium"/>
              </a:endParaRPr>
            </a:p>
          </p:txBody>
        </p:sp>
      </p:grpSp>
      <p:grpSp>
        <p:nvGrpSpPr>
          <p:cNvPr id="8" name="组合 7"/>
          <p:cNvGrpSpPr/>
          <p:nvPr/>
        </p:nvGrpSpPr>
        <p:grpSpPr>
          <a:xfrm>
            <a:off x="4082654" y="1538289"/>
            <a:ext cx="1749028" cy="1241822"/>
            <a:chOff x="4082654" y="1538288"/>
            <a:chExt cx="1749028" cy="1241822"/>
          </a:xfrm>
          <a:solidFill>
            <a:srgbClr val="5B9BD5"/>
          </a:solidFill>
        </p:grpSpPr>
        <p:sp>
          <p:nvSpPr>
            <p:cNvPr id="9" name="Freeform 6"/>
            <p:cNvSpPr>
              <a:spLocks noChangeArrowheads="1"/>
            </p:cNvSpPr>
            <p:nvPr/>
          </p:nvSpPr>
          <p:spPr bwMode="auto">
            <a:xfrm>
              <a:off x="4082654" y="1538288"/>
              <a:ext cx="1749028" cy="1241822"/>
            </a:xfrm>
            <a:custGeom>
              <a:avLst/>
              <a:gdLst>
                <a:gd name="T0" fmla="*/ 571 w 2067"/>
                <a:gd name="T1" fmla="*/ 0 h 1468"/>
                <a:gd name="T2" fmla="*/ 1909 w 2067"/>
                <a:gd name="T3" fmla="*/ 0 h 1468"/>
                <a:gd name="T4" fmla="*/ 2067 w 2067"/>
                <a:gd name="T5" fmla="*/ 159 h 1468"/>
                <a:gd name="T6" fmla="*/ 2067 w 2067"/>
                <a:gd name="T7" fmla="*/ 743 h 1468"/>
                <a:gd name="T8" fmla="*/ 1909 w 2067"/>
                <a:gd name="T9" fmla="*/ 902 h 1468"/>
                <a:gd name="T10" fmla="*/ 571 w 2067"/>
                <a:gd name="T11" fmla="*/ 902 h 1468"/>
                <a:gd name="T12" fmla="*/ 562 w 2067"/>
                <a:gd name="T13" fmla="*/ 902 h 1468"/>
                <a:gd name="T14" fmla="*/ 1 w 2067"/>
                <a:gd name="T15" fmla="*/ 1464 h 1468"/>
                <a:gd name="T16" fmla="*/ 0 w 2067"/>
                <a:gd name="T17" fmla="*/ 1468 h 1468"/>
                <a:gd name="T18" fmla="*/ 0 w 2067"/>
                <a:gd name="T19" fmla="*/ 571 h 1468"/>
                <a:gd name="T20" fmla="*/ 571 w 2067"/>
                <a:gd name="T21" fmla="*/ 0 h 146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67"/>
                <a:gd name="T34" fmla="*/ 0 h 1468"/>
                <a:gd name="T35" fmla="*/ 2067 w 2067"/>
                <a:gd name="T36" fmla="*/ 1468 h 146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67" h="1468">
                  <a:moveTo>
                    <a:pt x="571" y="0"/>
                  </a:moveTo>
                  <a:cubicBezTo>
                    <a:pt x="1909" y="0"/>
                    <a:pt x="1909" y="0"/>
                    <a:pt x="1909" y="0"/>
                  </a:cubicBezTo>
                  <a:cubicBezTo>
                    <a:pt x="1996" y="0"/>
                    <a:pt x="2067" y="71"/>
                    <a:pt x="2067" y="159"/>
                  </a:cubicBezTo>
                  <a:cubicBezTo>
                    <a:pt x="2067" y="743"/>
                    <a:pt x="2067" y="743"/>
                    <a:pt x="2067" y="743"/>
                  </a:cubicBezTo>
                  <a:cubicBezTo>
                    <a:pt x="2067" y="831"/>
                    <a:pt x="1996" y="902"/>
                    <a:pt x="1909" y="902"/>
                  </a:cubicBezTo>
                  <a:cubicBezTo>
                    <a:pt x="571" y="902"/>
                    <a:pt x="571" y="902"/>
                    <a:pt x="571" y="902"/>
                  </a:cubicBezTo>
                  <a:cubicBezTo>
                    <a:pt x="568" y="902"/>
                    <a:pt x="565" y="902"/>
                    <a:pt x="562" y="902"/>
                  </a:cubicBezTo>
                  <a:cubicBezTo>
                    <a:pt x="261" y="911"/>
                    <a:pt x="19" y="1156"/>
                    <a:pt x="1" y="1464"/>
                  </a:cubicBezTo>
                  <a:cubicBezTo>
                    <a:pt x="0" y="1465"/>
                    <a:pt x="0" y="1467"/>
                    <a:pt x="0" y="1468"/>
                  </a:cubicBezTo>
                  <a:cubicBezTo>
                    <a:pt x="0" y="571"/>
                    <a:pt x="0" y="571"/>
                    <a:pt x="0" y="571"/>
                  </a:cubicBezTo>
                  <a:cubicBezTo>
                    <a:pt x="0" y="256"/>
                    <a:pt x="256" y="0"/>
                    <a:pt x="57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10" name="矩形 29"/>
            <p:cNvSpPr>
              <a:spLocks noChangeArrowheads="1"/>
            </p:cNvSpPr>
            <p:nvPr/>
          </p:nvSpPr>
          <p:spPr bwMode="auto">
            <a:xfrm>
              <a:off x="5324475" y="1728787"/>
              <a:ext cx="463588" cy="41549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eaLnBrk="1" hangingPunct="1"/>
              <a:r>
                <a:rPr lang="en-US" altLang="zh-CN" sz="2100" dirty="0">
                  <a:solidFill>
                    <a:schemeClr val="bg1"/>
                  </a:solidFill>
                  <a:latin typeface="Impact" pitchFamily="34" charset="0"/>
                  <a:ea typeface="Malgun Gothic" pitchFamily="34" charset="-127"/>
                </a:rPr>
                <a:t>02</a:t>
              </a:r>
              <a:endParaRPr lang="zh-CN" altLang="en-US" sz="2100" dirty="0">
                <a:solidFill>
                  <a:schemeClr val="bg1"/>
                </a:solidFill>
                <a:latin typeface="Impact" pitchFamily="34" charset="0"/>
                <a:ea typeface="Adobe Naskh Medium"/>
                <a:cs typeface="Adobe Naskh Medium"/>
              </a:endParaRPr>
            </a:p>
          </p:txBody>
        </p:sp>
      </p:grpSp>
      <p:grpSp>
        <p:nvGrpSpPr>
          <p:cNvPr id="11" name="组合 10"/>
          <p:cNvGrpSpPr/>
          <p:nvPr/>
        </p:nvGrpSpPr>
        <p:grpSpPr>
          <a:xfrm>
            <a:off x="4599387" y="2316958"/>
            <a:ext cx="1243013" cy="1750219"/>
            <a:chOff x="4599385" y="2316957"/>
            <a:chExt cx="1243013" cy="1750219"/>
          </a:xfrm>
          <a:solidFill>
            <a:srgbClr val="ED7D31"/>
          </a:solidFill>
        </p:grpSpPr>
        <p:sp>
          <p:nvSpPr>
            <p:cNvPr id="12" name="Freeform 5"/>
            <p:cNvSpPr>
              <a:spLocks noChangeArrowheads="1"/>
            </p:cNvSpPr>
            <p:nvPr/>
          </p:nvSpPr>
          <p:spPr bwMode="auto">
            <a:xfrm>
              <a:off x="4599385" y="2316957"/>
              <a:ext cx="1243013" cy="1750219"/>
            </a:xfrm>
            <a:custGeom>
              <a:avLst/>
              <a:gdLst>
                <a:gd name="T0" fmla="*/ 1467 w 1467"/>
                <a:gd name="T1" fmla="*/ 571 h 2068"/>
                <a:gd name="T2" fmla="*/ 1467 w 1467"/>
                <a:gd name="T3" fmla="*/ 1909 h 2068"/>
                <a:gd name="T4" fmla="*/ 1309 w 1467"/>
                <a:gd name="T5" fmla="*/ 2068 h 2068"/>
                <a:gd name="T6" fmla="*/ 724 w 1467"/>
                <a:gd name="T7" fmla="*/ 2068 h 2068"/>
                <a:gd name="T8" fmla="*/ 566 w 1467"/>
                <a:gd name="T9" fmla="*/ 1909 h 2068"/>
                <a:gd name="T10" fmla="*/ 566 w 1467"/>
                <a:gd name="T11" fmla="*/ 571 h 2068"/>
                <a:gd name="T12" fmla="*/ 566 w 1467"/>
                <a:gd name="T13" fmla="*/ 562 h 2068"/>
                <a:gd name="T14" fmla="*/ 3 w 1467"/>
                <a:gd name="T15" fmla="*/ 1 h 2068"/>
                <a:gd name="T16" fmla="*/ 0 w 1467"/>
                <a:gd name="T17" fmla="*/ 0 h 2068"/>
                <a:gd name="T18" fmla="*/ 896 w 1467"/>
                <a:gd name="T19" fmla="*/ 0 h 2068"/>
                <a:gd name="T20" fmla="*/ 1467 w 1467"/>
                <a:gd name="T21" fmla="*/ 571 h 206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67"/>
                <a:gd name="T34" fmla="*/ 0 h 2068"/>
                <a:gd name="T35" fmla="*/ 1467 w 1467"/>
                <a:gd name="T36" fmla="*/ 2068 h 206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67" h="2068">
                  <a:moveTo>
                    <a:pt x="1467" y="571"/>
                  </a:moveTo>
                  <a:cubicBezTo>
                    <a:pt x="1467" y="1909"/>
                    <a:pt x="1467" y="1909"/>
                    <a:pt x="1467" y="1909"/>
                  </a:cubicBezTo>
                  <a:cubicBezTo>
                    <a:pt x="1467" y="1996"/>
                    <a:pt x="1396" y="2068"/>
                    <a:pt x="1309" y="2068"/>
                  </a:cubicBezTo>
                  <a:cubicBezTo>
                    <a:pt x="724" y="2068"/>
                    <a:pt x="724" y="2068"/>
                    <a:pt x="724" y="2068"/>
                  </a:cubicBezTo>
                  <a:cubicBezTo>
                    <a:pt x="637" y="2068"/>
                    <a:pt x="566" y="1996"/>
                    <a:pt x="566" y="1909"/>
                  </a:cubicBezTo>
                  <a:cubicBezTo>
                    <a:pt x="566" y="571"/>
                    <a:pt x="566" y="571"/>
                    <a:pt x="566" y="571"/>
                  </a:cubicBezTo>
                  <a:cubicBezTo>
                    <a:pt x="566" y="568"/>
                    <a:pt x="566" y="565"/>
                    <a:pt x="566" y="562"/>
                  </a:cubicBezTo>
                  <a:cubicBezTo>
                    <a:pt x="556" y="262"/>
                    <a:pt x="311" y="19"/>
                    <a:pt x="3" y="1"/>
                  </a:cubicBezTo>
                  <a:cubicBezTo>
                    <a:pt x="2" y="1"/>
                    <a:pt x="1" y="0"/>
                    <a:pt x="0" y="0"/>
                  </a:cubicBezTo>
                  <a:cubicBezTo>
                    <a:pt x="896" y="0"/>
                    <a:pt x="896" y="0"/>
                    <a:pt x="896" y="0"/>
                  </a:cubicBezTo>
                  <a:cubicBezTo>
                    <a:pt x="1211" y="0"/>
                    <a:pt x="1467" y="256"/>
                    <a:pt x="1467" y="57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13" name="矩形 30"/>
            <p:cNvSpPr>
              <a:spLocks noChangeArrowheads="1"/>
            </p:cNvSpPr>
            <p:nvPr/>
          </p:nvSpPr>
          <p:spPr bwMode="auto">
            <a:xfrm>
              <a:off x="5272088" y="3558778"/>
              <a:ext cx="471604" cy="41549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eaLnBrk="1" hangingPunct="1"/>
              <a:r>
                <a:rPr lang="en-US" altLang="zh-CN" sz="2100" dirty="0">
                  <a:solidFill>
                    <a:schemeClr val="bg1"/>
                  </a:solidFill>
                  <a:latin typeface="Impact" pitchFamily="34" charset="0"/>
                  <a:ea typeface="Malgun Gothic" pitchFamily="34" charset="-127"/>
                </a:rPr>
                <a:t>03</a:t>
              </a:r>
              <a:endParaRPr lang="zh-CN" altLang="en-US" sz="2100" dirty="0">
                <a:solidFill>
                  <a:schemeClr val="bg1"/>
                </a:solidFill>
                <a:latin typeface="Impact" pitchFamily="34" charset="0"/>
                <a:ea typeface="Adobe Naskh Medium"/>
                <a:cs typeface="Adobe Naskh Medium"/>
              </a:endParaRPr>
            </a:p>
          </p:txBody>
        </p:sp>
      </p:grpSp>
      <p:grpSp>
        <p:nvGrpSpPr>
          <p:cNvPr id="14" name="组合 13"/>
          <p:cNvGrpSpPr/>
          <p:nvPr/>
        </p:nvGrpSpPr>
        <p:grpSpPr>
          <a:xfrm>
            <a:off x="3313512" y="2836069"/>
            <a:ext cx="1750219" cy="1241822"/>
            <a:chOff x="3313510" y="2836069"/>
            <a:chExt cx="1750219" cy="1241822"/>
          </a:xfrm>
          <a:solidFill>
            <a:srgbClr val="5B9BD5"/>
          </a:solidFill>
        </p:grpSpPr>
        <p:sp>
          <p:nvSpPr>
            <p:cNvPr id="15" name="Freeform 8"/>
            <p:cNvSpPr>
              <a:spLocks noChangeArrowheads="1"/>
            </p:cNvSpPr>
            <p:nvPr/>
          </p:nvSpPr>
          <p:spPr bwMode="auto">
            <a:xfrm>
              <a:off x="3313510" y="2836069"/>
              <a:ext cx="1750219" cy="1241822"/>
            </a:xfrm>
            <a:custGeom>
              <a:avLst/>
              <a:gdLst>
                <a:gd name="T0" fmla="*/ 1497 w 2068"/>
                <a:gd name="T1" fmla="*/ 1468 h 1468"/>
                <a:gd name="T2" fmla="*/ 158 w 2068"/>
                <a:gd name="T3" fmla="*/ 1468 h 1468"/>
                <a:gd name="T4" fmla="*/ 0 w 2068"/>
                <a:gd name="T5" fmla="*/ 1309 h 1468"/>
                <a:gd name="T6" fmla="*/ 0 w 2068"/>
                <a:gd name="T7" fmla="*/ 725 h 1468"/>
                <a:gd name="T8" fmla="*/ 158 w 2068"/>
                <a:gd name="T9" fmla="*/ 566 h 1468"/>
                <a:gd name="T10" fmla="*/ 1497 w 2068"/>
                <a:gd name="T11" fmla="*/ 566 h 1468"/>
                <a:gd name="T12" fmla="*/ 1506 w 2068"/>
                <a:gd name="T13" fmla="*/ 566 h 1468"/>
                <a:gd name="T14" fmla="*/ 2067 w 2068"/>
                <a:gd name="T15" fmla="*/ 4 h 1468"/>
                <a:gd name="T16" fmla="*/ 2068 w 2068"/>
                <a:gd name="T17" fmla="*/ 0 h 1468"/>
                <a:gd name="T18" fmla="*/ 2068 w 2068"/>
                <a:gd name="T19" fmla="*/ 897 h 1468"/>
                <a:gd name="T20" fmla="*/ 1497 w 2068"/>
                <a:gd name="T21" fmla="*/ 1468 h 146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68"/>
                <a:gd name="T34" fmla="*/ 0 h 1468"/>
                <a:gd name="T35" fmla="*/ 2068 w 2068"/>
                <a:gd name="T36" fmla="*/ 1468 h 146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68" h="1468">
                  <a:moveTo>
                    <a:pt x="1497" y="1468"/>
                  </a:moveTo>
                  <a:cubicBezTo>
                    <a:pt x="158" y="1468"/>
                    <a:pt x="158" y="1468"/>
                    <a:pt x="158" y="1468"/>
                  </a:cubicBezTo>
                  <a:cubicBezTo>
                    <a:pt x="71" y="1468"/>
                    <a:pt x="0" y="1397"/>
                    <a:pt x="0" y="1309"/>
                  </a:cubicBezTo>
                  <a:cubicBezTo>
                    <a:pt x="0" y="725"/>
                    <a:pt x="0" y="725"/>
                    <a:pt x="0" y="725"/>
                  </a:cubicBezTo>
                  <a:cubicBezTo>
                    <a:pt x="0" y="637"/>
                    <a:pt x="71" y="566"/>
                    <a:pt x="158" y="566"/>
                  </a:cubicBezTo>
                  <a:cubicBezTo>
                    <a:pt x="1497" y="566"/>
                    <a:pt x="1497" y="566"/>
                    <a:pt x="1497" y="566"/>
                  </a:cubicBezTo>
                  <a:cubicBezTo>
                    <a:pt x="1500" y="566"/>
                    <a:pt x="1503" y="566"/>
                    <a:pt x="1506" y="566"/>
                  </a:cubicBezTo>
                  <a:cubicBezTo>
                    <a:pt x="1806" y="557"/>
                    <a:pt x="2049" y="312"/>
                    <a:pt x="2067" y="4"/>
                  </a:cubicBezTo>
                  <a:cubicBezTo>
                    <a:pt x="2067" y="3"/>
                    <a:pt x="2067" y="1"/>
                    <a:pt x="2068" y="0"/>
                  </a:cubicBezTo>
                  <a:cubicBezTo>
                    <a:pt x="2068" y="897"/>
                    <a:pt x="2068" y="897"/>
                    <a:pt x="2068" y="897"/>
                  </a:cubicBezTo>
                  <a:cubicBezTo>
                    <a:pt x="2068" y="1212"/>
                    <a:pt x="1811" y="1468"/>
                    <a:pt x="1497" y="146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16" name="矩形 31"/>
            <p:cNvSpPr>
              <a:spLocks noChangeArrowheads="1"/>
            </p:cNvSpPr>
            <p:nvPr/>
          </p:nvSpPr>
          <p:spPr bwMode="auto">
            <a:xfrm>
              <a:off x="3467100" y="3499247"/>
              <a:ext cx="463588" cy="41549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eaLnBrk="1" hangingPunct="1"/>
              <a:r>
                <a:rPr lang="en-US" altLang="zh-CN" sz="2100">
                  <a:solidFill>
                    <a:schemeClr val="bg1"/>
                  </a:solidFill>
                  <a:latin typeface="Impact" pitchFamily="34" charset="0"/>
                  <a:ea typeface="Malgun Gothic" pitchFamily="34" charset="-127"/>
                </a:rPr>
                <a:t>04</a:t>
              </a:r>
              <a:endParaRPr lang="zh-CN" altLang="en-US" sz="2100">
                <a:solidFill>
                  <a:schemeClr val="bg1"/>
                </a:solidFill>
                <a:latin typeface="Impact" pitchFamily="34" charset="0"/>
                <a:ea typeface="Adobe Naskh Medium"/>
                <a:cs typeface="Adobe Naskh Medium"/>
              </a:endParaRPr>
            </a:p>
          </p:txBody>
        </p:sp>
      </p:grpSp>
      <p:sp>
        <p:nvSpPr>
          <p:cNvPr id="17" name="TextBox 57"/>
          <p:cNvSpPr txBox="1"/>
          <p:nvPr/>
        </p:nvSpPr>
        <p:spPr bwMode="auto">
          <a:xfrm>
            <a:off x="1098949" y="1602581"/>
            <a:ext cx="2005013" cy="652102"/>
          </a:xfrm>
          <a:prstGeom prst="rect">
            <a:avLst/>
          </a:prstGeom>
          <a:noFill/>
        </p:spPr>
        <p:txBody>
          <a:bodyPr>
            <a:spAutoFit/>
          </a:bodyPr>
          <a:lstStyle/>
          <a:p>
            <a:pPr algn="ctr" fontAlgn="auto">
              <a:lnSpc>
                <a:spcPct val="130000"/>
              </a:lnSpc>
              <a:spcBef>
                <a:spcPts val="0"/>
              </a:spcBef>
              <a:spcAft>
                <a:spcPts val="0"/>
              </a:spcAft>
              <a:defRPr/>
            </a:pPr>
            <a:r>
              <a:rPr lang="zh-CN" altLang="en-US" sz="1400" kern="0" dirty="0">
                <a:solidFill>
                  <a:schemeClr val="tx1">
                    <a:lumMod val="65000"/>
                    <a:lumOff val="35000"/>
                  </a:schemeClr>
                </a:solidFill>
                <a:latin typeface="微软雅黑" pitchFamily="34" charset="-122"/>
                <a:ea typeface="微软雅黑" pitchFamily="34" charset="-122"/>
                <a:cs typeface="Arial" pitchFamily="34" charset="0"/>
              </a:rPr>
              <a:t>请在此处输入您的文本</a:t>
            </a:r>
            <a:endParaRPr lang="en-US" altLang="zh-CN" sz="1400" kern="0" dirty="0">
              <a:solidFill>
                <a:schemeClr val="tx1">
                  <a:lumMod val="65000"/>
                  <a:lumOff val="35000"/>
                </a:schemeClr>
              </a:solidFill>
              <a:latin typeface="微软雅黑" pitchFamily="34" charset="-122"/>
              <a:ea typeface="微软雅黑" pitchFamily="34" charset="-122"/>
              <a:cs typeface="Arial" pitchFamily="34" charset="0"/>
            </a:endParaRPr>
          </a:p>
          <a:p>
            <a:pPr algn="ctr" fontAlgn="auto">
              <a:lnSpc>
                <a:spcPct val="130000"/>
              </a:lnSpc>
              <a:spcBef>
                <a:spcPts val="0"/>
              </a:spcBef>
              <a:spcAft>
                <a:spcPts val="0"/>
              </a:spcAft>
              <a:defRPr/>
            </a:pPr>
            <a:r>
              <a:rPr lang="zh-CN" altLang="en-US" sz="1400" kern="0" dirty="0">
                <a:solidFill>
                  <a:schemeClr val="tx1">
                    <a:lumMod val="65000"/>
                    <a:lumOff val="35000"/>
                  </a:schemeClr>
                </a:solidFill>
                <a:latin typeface="微软雅黑" pitchFamily="34" charset="-122"/>
                <a:ea typeface="微软雅黑" pitchFamily="34" charset="-122"/>
                <a:cs typeface="Arial" pitchFamily="34" charset="0"/>
              </a:rPr>
              <a:t>请在此处输入您的文本</a:t>
            </a:r>
            <a:endParaRPr lang="en-US" altLang="zh-CN" sz="1400" kern="0" dirty="0">
              <a:solidFill>
                <a:schemeClr val="tx1">
                  <a:lumMod val="65000"/>
                  <a:lumOff val="35000"/>
                </a:schemeClr>
              </a:solidFill>
              <a:latin typeface="微软雅黑" pitchFamily="34" charset="-122"/>
              <a:ea typeface="微软雅黑" pitchFamily="34" charset="-122"/>
            </a:endParaRPr>
          </a:p>
        </p:txBody>
      </p:sp>
      <p:sp>
        <p:nvSpPr>
          <p:cNvPr id="18" name="TextBox 57"/>
          <p:cNvSpPr txBox="1"/>
          <p:nvPr/>
        </p:nvSpPr>
        <p:spPr bwMode="auto">
          <a:xfrm>
            <a:off x="6029327" y="1602581"/>
            <a:ext cx="2005013" cy="652102"/>
          </a:xfrm>
          <a:prstGeom prst="rect">
            <a:avLst/>
          </a:prstGeom>
          <a:noFill/>
        </p:spPr>
        <p:txBody>
          <a:bodyPr>
            <a:spAutoFit/>
          </a:bodyPr>
          <a:lstStyle/>
          <a:p>
            <a:pPr algn="ctr" fontAlgn="auto">
              <a:lnSpc>
                <a:spcPct val="130000"/>
              </a:lnSpc>
              <a:spcBef>
                <a:spcPts val="0"/>
              </a:spcBef>
              <a:spcAft>
                <a:spcPts val="0"/>
              </a:spcAft>
              <a:defRPr/>
            </a:pPr>
            <a:r>
              <a:rPr lang="zh-CN" altLang="en-US" sz="1400" kern="0" dirty="0">
                <a:solidFill>
                  <a:schemeClr val="tx1">
                    <a:lumMod val="65000"/>
                    <a:lumOff val="35000"/>
                  </a:schemeClr>
                </a:solidFill>
                <a:latin typeface="微软雅黑" pitchFamily="34" charset="-122"/>
                <a:ea typeface="微软雅黑" pitchFamily="34" charset="-122"/>
                <a:cs typeface="Arial" pitchFamily="34" charset="0"/>
              </a:rPr>
              <a:t>请在此处输入您的文本</a:t>
            </a:r>
            <a:endParaRPr lang="en-US" altLang="zh-CN" sz="1400" kern="0" dirty="0">
              <a:solidFill>
                <a:schemeClr val="tx1">
                  <a:lumMod val="65000"/>
                  <a:lumOff val="35000"/>
                </a:schemeClr>
              </a:solidFill>
              <a:latin typeface="微软雅黑" pitchFamily="34" charset="-122"/>
              <a:ea typeface="微软雅黑" pitchFamily="34" charset="-122"/>
              <a:cs typeface="Arial" pitchFamily="34" charset="0"/>
            </a:endParaRPr>
          </a:p>
          <a:p>
            <a:pPr algn="ctr" fontAlgn="auto">
              <a:lnSpc>
                <a:spcPct val="130000"/>
              </a:lnSpc>
              <a:spcBef>
                <a:spcPts val="0"/>
              </a:spcBef>
              <a:spcAft>
                <a:spcPts val="0"/>
              </a:spcAft>
              <a:defRPr/>
            </a:pPr>
            <a:r>
              <a:rPr lang="zh-CN" altLang="en-US" sz="1400" kern="0" dirty="0">
                <a:solidFill>
                  <a:schemeClr val="tx1">
                    <a:lumMod val="65000"/>
                    <a:lumOff val="35000"/>
                  </a:schemeClr>
                </a:solidFill>
                <a:latin typeface="微软雅黑" pitchFamily="34" charset="-122"/>
                <a:ea typeface="微软雅黑" pitchFamily="34" charset="-122"/>
                <a:cs typeface="Arial" pitchFamily="34" charset="0"/>
              </a:rPr>
              <a:t>请在此处输入您的文本</a:t>
            </a:r>
            <a:endParaRPr lang="en-US" altLang="zh-CN" sz="1400" kern="0" dirty="0">
              <a:solidFill>
                <a:schemeClr val="tx1">
                  <a:lumMod val="65000"/>
                  <a:lumOff val="35000"/>
                </a:schemeClr>
              </a:solidFill>
              <a:latin typeface="微软雅黑" pitchFamily="34" charset="-122"/>
              <a:ea typeface="微软雅黑" pitchFamily="34" charset="-122"/>
            </a:endParaRPr>
          </a:p>
        </p:txBody>
      </p:sp>
      <p:sp>
        <p:nvSpPr>
          <p:cNvPr id="19" name="TextBox 57"/>
          <p:cNvSpPr txBox="1"/>
          <p:nvPr/>
        </p:nvSpPr>
        <p:spPr bwMode="auto">
          <a:xfrm>
            <a:off x="1098949" y="3415903"/>
            <a:ext cx="2005013" cy="652102"/>
          </a:xfrm>
          <a:prstGeom prst="rect">
            <a:avLst/>
          </a:prstGeom>
          <a:noFill/>
        </p:spPr>
        <p:txBody>
          <a:bodyPr>
            <a:spAutoFit/>
          </a:bodyPr>
          <a:lstStyle/>
          <a:p>
            <a:pPr algn="ctr" fontAlgn="auto">
              <a:lnSpc>
                <a:spcPct val="130000"/>
              </a:lnSpc>
              <a:spcBef>
                <a:spcPts val="0"/>
              </a:spcBef>
              <a:spcAft>
                <a:spcPts val="0"/>
              </a:spcAft>
              <a:defRPr/>
            </a:pPr>
            <a:r>
              <a:rPr lang="zh-CN" altLang="en-US" sz="1400" kern="0" dirty="0">
                <a:solidFill>
                  <a:schemeClr val="tx1">
                    <a:lumMod val="65000"/>
                    <a:lumOff val="35000"/>
                  </a:schemeClr>
                </a:solidFill>
                <a:latin typeface="微软雅黑" pitchFamily="34" charset="-122"/>
                <a:ea typeface="微软雅黑" pitchFamily="34" charset="-122"/>
                <a:cs typeface="Arial" pitchFamily="34" charset="0"/>
              </a:rPr>
              <a:t>请在此处输入您的文本</a:t>
            </a:r>
            <a:endParaRPr lang="en-US" altLang="zh-CN" sz="1400" kern="0" dirty="0">
              <a:solidFill>
                <a:schemeClr val="tx1">
                  <a:lumMod val="65000"/>
                  <a:lumOff val="35000"/>
                </a:schemeClr>
              </a:solidFill>
              <a:latin typeface="微软雅黑" pitchFamily="34" charset="-122"/>
              <a:ea typeface="微软雅黑" pitchFamily="34" charset="-122"/>
              <a:cs typeface="Arial" pitchFamily="34" charset="0"/>
            </a:endParaRPr>
          </a:p>
          <a:p>
            <a:pPr algn="ctr" fontAlgn="auto">
              <a:lnSpc>
                <a:spcPct val="130000"/>
              </a:lnSpc>
              <a:spcBef>
                <a:spcPts val="0"/>
              </a:spcBef>
              <a:spcAft>
                <a:spcPts val="0"/>
              </a:spcAft>
              <a:defRPr/>
            </a:pPr>
            <a:r>
              <a:rPr lang="zh-CN" altLang="en-US" sz="1400" kern="0" dirty="0">
                <a:solidFill>
                  <a:schemeClr val="tx1">
                    <a:lumMod val="65000"/>
                    <a:lumOff val="35000"/>
                  </a:schemeClr>
                </a:solidFill>
                <a:latin typeface="微软雅黑" pitchFamily="34" charset="-122"/>
                <a:ea typeface="微软雅黑" pitchFamily="34" charset="-122"/>
                <a:cs typeface="Arial" pitchFamily="34" charset="0"/>
              </a:rPr>
              <a:t>请在此处输入您的文本</a:t>
            </a:r>
            <a:endParaRPr lang="en-US" altLang="zh-CN" sz="1400" kern="0" dirty="0">
              <a:solidFill>
                <a:schemeClr val="tx1">
                  <a:lumMod val="65000"/>
                  <a:lumOff val="35000"/>
                </a:schemeClr>
              </a:solidFill>
              <a:latin typeface="微软雅黑" pitchFamily="34" charset="-122"/>
              <a:ea typeface="微软雅黑" pitchFamily="34" charset="-122"/>
            </a:endParaRPr>
          </a:p>
        </p:txBody>
      </p:sp>
      <p:sp>
        <p:nvSpPr>
          <p:cNvPr id="20" name="TextBox 57"/>
          <p:cNvSpPr txBox="1"/>
          <p:nvPr/>
        </p:nvSpPr>
        <p:spPr bwMode="auto">
          <a:xfrm>
            <a:off x="6029327" y="3415903"/>
            <a:ext cx="2005013" cy="652102"/>
          </a:xfrm>
          <a:prstGeom prst="rect">
            <a:avLst/>
          </a:prstGeom>
          <a:noFill/>
        </p:spPr>
        <p:txBody>
          <a:bodyPr>
            <a:spAutoFit/>
          </a:bodyPr>
          <a:lstStyle/>
          <a:p>
            <a:pPr algn="ctr" fontAlgn="auto">
              <a:lnSpc>
                <a:spcPct val="130000"/>
              </a:lnSpc>
              <a:spcBef>
                <a:spcPts val="0"/>
              </a:spcBef>
              <a:spcAft>
                <a:spcPts val="0"/>
              </a:spcAft>
              <a:defRPr/>
            </a:pPr>
            <a:r>
              <a:rPr lang="zh-CN" altLang="en-US" sz="1400" kern="0" dirty="0">
                <a:solidFill>
                  <a:schemeClr val="tx1">
                    <a:lumMod val="65000"/>
                    <a:lumOff val="35000"/>
                  </a:schemeClr>
                </a:solidFill>
                <a:latin typeface="微软雅黑" pitchFamily="34" charset="-122"/>
                <a:ea typeface="微软雅黑" pitchFamily="34" charset="-122"/>
                <a:cs typeface="Arial" pitchFamily="34" charset="0"/>
              </a:rPr>
              <a:t>请在此处输入您的文本</a:t>
            </a:r>
            <a:endParaRPr lang="en-US" altLang="zh-CN" sz="1400" kern="0" dirty="0">
              <a:solidFill>
                <a:schemeClr val="tx1">
                  <a:lumMod val="65000"/>
                  <a:lumOff val="35000"/>
                </a:schemeClr>
              </a:solidFill>
              <a:latin typeface="微软雅黑" pitchFamily="34" charset="-122"/>
              <a:ea typeface="微软雅黑" pitchFamily="34" charset="-122"/>
              <a:cs typeface="Arial" pitchFamily="34" charset="0"/>
            </a:endParaRPr>
          </a:p>
          <a:p>
            <a:pPr algn="ctr" fontAlgn="auto">
              <a:lnSpc>
                <a:spcPct val="130000"/>
              </a:lnSpc>
              <a:spcBef>
                <a:spcPts val="0"/>
              </a:spcBef>
              <a:spcAft>
                <a:spcPts val="0"/>
              </a:spcAft>
              <a:defRPr/>
            </a:pPr>
            <a:r>
              <a:rPr lang="zh-CN" altLang="en-US" sz="1400" kern="0" dirty="0">
                <a:solidFill>
                  <a:schemeClr val="tx1">
                    <a:lumMod val="65000"/>
                    <a:lumOff val="35000"/>
                  </a:schemeClr>
                </a:solidFill>
                <a:latin typeface="微软雅黑" pitchFamily="34" charset="-122"/>
                <a:ea typeface="微软雅黑" pitchFamily="34" charset="-122"/>
                <a:cs typeface="Arial" pitchFamily="34" charset="0"/>
              </a:rPr>
              <a:t>请在此处输入您的文本</a:t>
            </a:r>
            <a:endParaRPr lang="en-US" altLang="zh-CN" sz="1400" kern="0" dirty="0">
              <a:solidFill>
                <a:schemeClr val="tx1">
                  <a:lumMod val="65000"/>
                  <a:lumOff val="35000"/>
                </a:schemeClr>
              </a:solidFill>
              <a:latin typeface="微软雅黑" pitchFamily="34" charset="-122"/>
              <a:ea typeface="微软雅黑" pitchFamily="34"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airplan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down)">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left)">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up)">
                                      <p:cBhvr>
                                        <p:cTn id="31" dur="5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2" fill="hold"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right)">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1000"/>
                                        <p:tgtEl>
                                          <p:spTgt spid="20"/>
                                        </p:tgtEl>
                                      </p:cBhvr>
                                    </p:animEffect>
                                    <p:anim calcmode="lin" valueType="num">
                                      <p:cBhvr>
                                        <p:cTn id="42" dur="1000" fill="hold"/>
                                        <p:tgtEl>
                                          <p:spTgt spid="20"/>
                                        </p:tgtEl>
                                        <p:attrNameLst>
                                          <p:attrName>ppt_x</p:attrName>
                                        </p:attrNameLst>
                                      </p:cBhvr>
                                      <p:tavLst>
                                        <p:tav tm="0">
                                          <p:val>
                                            <p:strVal val="#ppt_x"/>
                                          </p:val>
                                        </p:tav>
                                        <p:tav tm="100000">
                                          <p:val>
                                            <p:strVal val="#ppt_x"/>
                                          </p:val>
                                        </p:tav>
                                      </p:tavLst>
                                    </p:anim>
                                    <p:anim calcmode="lin" valueType="num">
                                      <p:cBhvr>
                                        <p:cTn id="43" dur="1000" fill="hold"/>
                                        <p:tgtEl>
                                          <p:spTgt spid="20"/>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fade">
                                      <p:cBhvr>
                                        <p:cTn id="46" dur="1000"/>
                                        <p:tgtEl>
                                          <p:spTgt spid="18"/>
                                        </p:tgtEl>
                                      </p:cBhvr>
                                    </p:animEffect>
                                    <p:anim calcmode="lin" valueType="num">
                                      <p:cBhvr>
                                        <p:cTn id="47" dur="1000" fill="hold"/>
                                        <p:tgtEl>
                                          <p:spTgt spid="18"/>
                                        </p:tgtEl>
                                        <p:attrNameLst>
                                          <p:attrName>ppt_x</p:attrName>
                                        </p:attrNameLst>
                                      </p:cBhvr>
                                      <p:tavLst>
                                        <p:tav tm="0">
                                          <p:val>
                                            <p:strVal val="#ppt_x"/>
                                          </p:val>
                                        </p:tav>
                                        <p:tav tm="100000">
                                          <p:val>
                                            <p:strVal val="#ppt_x"/>
                                          </p:val>
                                        </p:tav>
                                      </p:tavLst>
                                    </p:anim>
                                    <p:anim calcmode="lin" valueType="num">
                                      <p:cBhvr>
                                        <p:cTn id="48" dur="1000" fill="hold"/>
                                        <p:tgtEl>
                                          <p:spTgt spid="18"/>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1000"/>
                                        <p:tgtEl>
                                          <p:spTgt spid="17"/>
                                        </p:tgtEl>
                                      </p:cBhvr>
                                    </p:animEffect>
                                    <p:anim calcmode="lin" valueType="num">
                                      <p:cBhvr>
                                        <p:cTn id="52" dur="1000" fill="hold"/>
                                        <p:tgtEl>
                                          <p:spTgt spid="17"/>
                                        </p:tgtEl>
                                        <p:attrNameLst>
                                          <p:attrName>ppt_x</p:attrName>
                                        </p:attrNameLst>
                                      </p:cBhvr>
                                      <p:tavLst>
                                        <p:tav tm="0">
                                          <p:val>
                                            <p:strVal val="#ppt_x"/>
                                          </p:val>
                                        </p:tav>
                                        <p:tav tm="100000">
                                          <p:val>
                                            <p:strVal val="#ppt_x"/>
                                          </p:val>
                                        </p:tav>
                                      </p:tavLst>
                                    </p:anim>
                                    <p:anim calcmode="lin" valueType="num">
                                      <p:cBhvr>
                                        <p:cTn id="53" dur="1000" fill="hold"/>
                                        <p:tgtEl>
                                          <p:spTgt spid="17"/>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fade">
                                      <p:cBhvr>
                                        <p:cTn id="56" dur="1000"/>
                                        <p:tgtEl>
                                          <p:spTgt spid="19"/>
                                        </p:tgtEl>
                                      </p:cBhvr>
                                    </p:animEffect>
                                    <p:anim calcmode="lin" valueType="num">
                                      <p:cBhvr>
                                        <p:cTn id="57" dur="1000" fill="hold"/>
                                        <p:tgtEl>
                                          <p:spTgt spid="19"/>
                                        </p:tgtEl>
                                        <p:attrNameLst>
                                          <p:attrName>ppt_x</p:attrName>
                                        </p:attrNameLst>
                                      </p:cBhvr>
                                      <p:tavLst>
                                        <p:tav tm="0">
                                          <p:val>
                                            <p:strVal val="#ppt_x"/>
                                          </p:val>
                                        </p:tav>
                                        <p:tav tm="100000">
                                          <p:val>
                                            <p:strVal val="#ppt_x"/>
                                          </p:val>
                                        </p:tav>
                                      </p:tavLst>
                                    </p:anim>
                                    <p:anim calcmode="lin" valueType="num">
                                      <p:cBhvr>
                                        <p:cTn id="58"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7" grpId="0"/>
      <p:bldP spid="18" grpId="0"/>
      <p:bldP spid="19" grpId="0"/>
      <p:bldP spid="20" grpId="0"/>
    </p:bldLst>
  </p:timing>
</p:sld>
</file>

<file path=ppt/theme/theme1.xml><?xml version="1.0" encoding="utf-8"?>
<a:theme xmlns:a="http://schemas.openxmlformats.org/drawingml/2006/main" name="第一PPT，www.1ppt.com">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3947</Words>
  <Application>WPS 演示</Application>
  <PresentationFormat>全屏显示(16:9)</PresentationFormat>
  <Paragraphs>456</Paragraphs>
  <Slides>25</Slides>
  <Notes>0</Notes>
  <HiddenSlides>0</HiddenSlides>
  <MMClips>0</MMClips>
  <ScaleCrop>false</ScaleCrop>
  <HeadingPairs>
    <vt:vector size="4" baseType="variant">
      <vt:variant>
        <vt:lpstr>主题</vt:lpstr>
      </vt:variant>
      <vt:variant>
        <vt:i4>1</vt:i4>
      </vt:variant>
      <vt:variant>
        <vt:lpstr>幻灯片标题</vt:lpstr>
      </vt:variant>
      <vt:variant>
        <vt:i4>25</vt:i4>
      </vt:variant>
    </vt:vector>
  </HeadingPairs>
  <TitlesOfParts>
    <vt:vector size="26" baseType="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毕业答辩</dc:title>
  <dc:creator>第一PPT</dc:creator>
  <cp:keywords>www.1ppt.com</cp:keywords>
  <cp:lastModifiedBy>admin</cp:lastModifiedBy>
  <cp:revision>6</cp:revision>
  <dcterms:created xsi:type="dcterms:W3CDTF">2016-11-26T06:01:00Z</dcterms:created>
  <dcterms:modified xsi:type="dcterms:W3CDTF">2019-08-16T08:59:41Z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2052-10.1.0.5745</vt:lpwstr>
  </property>
</Properties>
</file>