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0" r:id="rId3"/>
    <p:sldId id="266" r:id="rId4"/>
    <p:sldId id="294" r:id="rId5"/>
    <p:sldId id="270" r:id="rId6"/>
    <p:sldId id="265" r:id="rId7"/>
    <p:sldId id="269" r:id="rId8"/>
    <p:sldId id="293" r:id="rId9"/>
    <p:sldId id="279" r:id="rId10"/>
    <p:sldId id="274" r:id="rId11"/>
    <p:sldId id="268" r:id="rId12"/>
    <p:sldId id="292" r:id="rId13"/>
    <p:sldId id="280" r:id="rId14"/>
    <p:sldId id="275" r:id="rId15"/>
    <p:sldId id="286" r:id="rId16"/>
    <p:sldId id="291" r:id="rId17"/>
    <p:sldId id="271" r:id="rId18"/>
    <p:sldId id="272" r:id="rId19"/>
    <p:sldId id="273" r:id="rId20"/>
    <p:sldId id="290" r:id="rId21"/>
    <p:sldId id="281" r:id="rId22"/>
    <p:sldId id="285" r:id="rId23"/>
    <p:sldId id="295" r:id="rId24"/>
    <p:sldId id="277" r:id="rId25"/>
    <p:sldId id="288" r:id="rId26"/>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 userDrawn="1">
          <p15:clr>
            <a:srgbClr val="A4A3A4"/>
          </p15:clr>
        </p15:guide>
        <p15:guide id="2" pos="5125" userDrawn="1">
          <p15:clr>
            <a:srgbClr val="A4A3A4"/>
          </p15:clr>
        </p15:guide>
        <p15:guide id="3" pos="1519" userDrawn="1">
          <p15:clr>
            <a:srgbClr val="A4A3A4"/>
          </p15:clr>
        </p15:guide>
        <p15:guide id="5" orient="horz" pos="1185" userDrawn="1">
          <p15:clr>
            <a:srgbClr val="A4A3A4"/>
          </p15:clr>
        </p15:guide>
        <p15:guide id="6" orient="horz" pos="2319"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E3E"/>
    <a:srgbClr val="666666"/>
    <a:srgbClr val="969696"/>
    <a:srgbClr val="7C233E"/>
    <a:srgbClr val="92D14F"/>
    <a:srgbClr val="0174AB"/>
    <a:srgbClr val="BFC0C0"/>
    <a:srgbClr val="9F9D9A"/>
    <a:srgbClr val="0A377B"/>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showGuides="1">
      <p:cViewPr varScale="1">
        <p:scale>
          <a:sx n="114" d="100"/>
          <a:sy n="114" d="100"/>
        </p:scale>
        <p:origin x="-1800" y="-96"/>
      </p:cViewPr>
      <p:guideLst>
        <p:guide orient="horz" pos="255"/>
        <p:guide orient="horz" pos="1185"/>
        <p:guide orient="horz" pos="2319"/>
        <p:guide orient="horz" pos="3226"/>
        <p:guide pos="5125"/>
        <p:guide pos="151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__2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___3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___4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___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bar"/>
        <c:grouping val="clustered"/>
        <c:ser>
          <c:idx val="0"/>
          <c:order val="0"/>
          <c:tx>
            <c:strRef>
              <c:f>Sheet1!$B$1</c:f>
              <c:strCache>
                <c:ptCount val="1"/>
                <c:pt idx="0">
                  <c:v>系列 2</c:v>
                </c:pt>
              </c:strCache>
            </c:strRef>
          </c:tx>
          <c:spPr>
            <a:solidFill>
              <a:srgbClr val="00B050"/>
            </a:solidFill>
            <a:ln>
              <a:noFill/>
            </a:ln>
            <a:effectLst/>
          </c:spPr>
          <c:cat>
            <c:strRef>
              <c:f>Sheet1!$A$2:$A$4</c:f>
              <c:strCache>
                <c:ptCount val="3"/>
                <c:pt idx="0">
                  <c:v>TEXT A</c:v>
                </c:pt>
                <c:pt idx="1">
                  <c:v>TEXT B</c:v>
                </c:pt>
                <c:pt idx="2">
                  <c:v>TEXT C</c:v>
                </c:pt>
              </c:strCache>
            </c:strRef>
          </c:cat>
          <c:val>
            <c:numRef>
              <c:f>Sheet1!$B$2:$B$4</c:f>
              <c:numCache>
                <c:formatCode>General</c:formatCode>
                <c:ptCount val="3"/>
                <c:pt idx="0">
                  <c:v>4</c:v>
                </c:pt>
                <c:pt idx="1">
                  <c:v>1.8</c:v>
                </c:pt>
                <c:pt idx="2">
                  <c:v>2.8</c:v>
                </c:pt>
              </c:numCache>
            </c:numRef>
          </c:val>
        </c:ser>
        <c:ser>
          <c:idx val="1"/>
          <c:order val="1"/>
          <c:tx>
            <c:strRef>
              <c:f>Sheet1!$C$1</c:f>
              <c:strCache>
                <c:ptCount val="1"/>
                <c:pt idx="0">
                  <c:v>系列 3</c:v>
                </c:pt>
              </c:strCache>
            </c:strRef>
          </c:tx>
          <c:spPr>
            <a:solidFill>
              <a:srgbClr val="E74E3E"/>
            </a:solidFill>
            <a:ln>
              <a:noFill/>
            </a:ln>
            <a:effectLst/>
          </c:spPr>
          <c:cat>
            <c:strRef>
              <c:f>Sheet1!$A$2:$A$4</c:f>
              <c:strCache>
                <c:ptCount val="3"/>
                <c:pt idx="0">
                  <c:v>TEXT A</c:v>
                </c:pt>
                <c:pt idx="1">
                  <c:v>TEXT B</c:v>
                </c:pt>
                <c:pt idx="2">
                  <c:v>TEXT C</c:v>
                </c:pt>
              </c:strCache>
            </c:strRef>
          </c:cat>
          <c:val>
            <c:numRef>
              <c:f>Sheet1!$C$2:$C$4</c:f>
              <c:numCache>
                <c:formatCode>General</c:formatCode>
                <c:ptCount val="3"/>
                <c:pt idx="0">
                  <c:v>2</c:v>
                </c:pt>
                <c:pt idx="1">
                  <c:v>3</c:v>
                </c:pt>
                <c:pt idx="2">
                  <c:v>4.3</c:v>
                </c:pt>
              </c:numCache>
            </c:numRef>
          </c:val>
        </c:ser>
        <c:dLbls/>
        <c:gapWidth val="85"/>
        <c:axId val="55023488"/>
        <c:axId val="55025024"/>
      </c:barChart>
      <c:catAx>
        <c:axId val="55023488"/>
        <c:scaling>
          <c:orientation val="minMax"/>
        </c:scaling>
        <c:axPos val="l"/>
        <c:numFmt formatCode="General" sourceLinked="1"/>
        <c:maj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rgbClr val="E74E3E"/>
                </a:solidFill>
                <a:latin typeface="+mn-lt"/>
                <a:ea typeface="+mn-ea"/>
                <a:cs typeface="+mn-cs"/>
              </a:defRPr>
            </a:pPr>
            <a:endParaRPr lang="zh-CN"/>
          </a:p>
        </c:txPr>
        <c:crossAx val="55025024"/>
        <c:crosses val="autoZero"/>
        <c:auto val="1"/>
        <c:lblAlgn val="ctr"/>
        <c:lblOffset val="100"/>
      </c:catAx>
      <c:valAx>
        <c:axId val="55025024"/>
        <c:scaling>
          <c:orientation val="minMax"/>
        </c:scaling>
        <c:axPos val="b"/>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74E3E"/>
                </a:solidFill>
                <a:latin typeface="+mn-lt"/>
                <a:ea typeface="+mn-ea"/>
                <a:cs typeface="+mn-cs"/>
              </a:defRPr>
            </a:pPr>
            <a:endParaRPr lang="zh-CN"/>
          </a:p>
        </c:txPr>
        <c:crossAx val="55023488"/>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E74E3E"/>
              </a:solidFill>
              <a:ln w="19050">
                <a:solidFill>
                  <a:schemeClr val="lt1"/>
                </a:solidFill>
              </a:ln>
              <a:effectLst/>
            </c:spPr>
          </c:dPt>
          <c:dPt>
            <c:idx val="1"/>
            <c:spPr>
              <a:solidFill>
                <a:srgbClr val="00B050"/>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3.2</c:v>
                </c:pt>
              </c:numCache>
            </c:numRef>
          </c:val>
        </c:ser>
        <c:dLbls/>
        <c:firstSliceAng val="100"/>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E74E3E"/>
              </a:solidFill>
              <a:ln w="19050">
                <a:solidFill>
                  <a:schemeClr val="lt1"/>
                </a:solidFill>
              </a:ln>
              <a:effectLst/>
            </c:spPr>
          </c:dPt>
          <c:dPt>
            <c:idx val="1"/>
            <c:spPr>
              <a:solidFill>
                <a:srgbClr val="00B050"/>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6</c:v>
                </c:pt>
              </c:numCache>
            </c:numRef>
          </c:val>
        </c:ser>
        <c:dLbls/>
        <c:firstSliceAng val="151"/>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E74E3E"/>
              </a:solidFill>
              <a:ln w="19050">
                <a:solidFill>
                  <a:schemeClr val="lt1"/>
                </a:solidFill>
              </a:ln>
              <a:effectLst/>
            </c:spPr>
          </c:dPt>
          <c:dPt>
            <c:idx val="1"/>
            <c:spPr>
              <a:solidFill>
                <a:srgbClr val="00B050"/>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7</c:v>
                </c:pt>
              </c:numCache>
            </c:numRef>
          </c:val>
        </c:ser>
        <c:dLbls/>
        <c:firstSliceAng val="167"/>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系列 1</c:v>
                </c:pt>
              </c:strCache>
            </c:strRef>
          </c:tx>
          <c:spPr>
            <a:ln w="28575" cap="rnd">
              <a:solidFill>
                <a:srgbClr val="E74E3E"/>
              </a:solidFill>
              <a:round/>
            </a:ln>
            <a:effectLst>
              <a:outerShdw blurRad="50800" dist="38100" dir="2700000" algn="tl" rotWithShape="0">
                <a:prstClr val="black">
                  <a:alpha val="40000"/>
                </a:prstClr>
              </a:outerShdw>
            </a:effectLst>
          </c:spPr>
          <c:marker>
            <c:symbol val="circle"/>
            <c:size val="5"/>
            <c:spPr>
              <a:solidFill>
                <a:srgbClr val="E74E3E"/>
              </a:solidFill>
              <a:ln w="57150">
                <a:solidFill>
                  <a:srgbClr val="E74E3E"/>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ln w="28575" cap="rnd">
              <a:solidFill>
                <a:srgbClr val="E74E3E"/>
              </a:solidFill>
              <a:round/>
            </a:ln>
            <a:effectLst>
              <a:outerShdw blurRad="50800" dist="38100" dir="2700000" algn="tl" rotWithShape="0">
                <a:prstClr val="black">
                  <a:alpha val="40000"/>
                </a:prstClr>
              </a:outerShdw>
            </a:effectLst>
          </c:spPr>
          <c:marker>
            <c:symbol val="circle"/>
            <c:size val="5"/>
            <c:spPr>
              <a:solidFill>
                <a:srgbClr val="E74E3E"/>
              </a:solidFill>
              <a:ln w="57150">
                <a:solidFill>
                  <a:srgbClr val="E74E3E"/>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ln w="28575" cap="rnd">
              <a:solidFill>
                <a:srgbClr val="00B050"/>
              </a:solidFill>
              <a:round/>
            </a:ln>
            <a:effectLst>
              <a:outerShdw blurRad="50800" dist="38100" dir="2700000" algn="tl" rotWithShape="0">
                <a:prstClr val="black">
                  <a:alpha val="40000"/>
                </a:prstClr>
              </a:outerShdw>
            </a:effectLst>
          </c:spPr>
          <c:marker>
            <c:symbol val="circle"/>
            <c:size val="5"/>
            <c:spPr>
              <a:solidFill>
                <a:srgbClr val="00B050"/>
              </a:solidFill>
              <a:ln w="57150">
                <a:solidFill>
                  <a:srgbClr val="00B050"/>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Sheet1!$D$2:$D$5</c:f>
              <c:numCache>
                <c:formatCode>General</c:formatCode>
                <c:ptCount val="4"/>
                <c:pt idx="0">
                  <c:v>2</c:v>
                </c:pt>
                <c:pt idx="1">
                  <c:v>2</c:v>
                </c:pt>
                <c:pt idx="2">
                  <c:v>3</c:v>
                </c:pt>
                <c:pt idx="3">
                  <c:v>5</c:v>
                </c:pt>
              </c:numCache>
            </c:numRef>
          </c:val>
        </c:ser>
        <c:dLbls/>
        <c:marker val="1"/>
        <c:axId val="56717312"/>
        <c:axId val="56718848"/>
      </c:lineChart>
      <c:catAx>
        <c:axId val="56717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6718848"/>
        <c:crosses val="autoZero"/>
        <c:auto val="1"/>
        <c:lblAlgn val="ctr"/>
        <c:lblOffset val="100"/>
      </c:catAx>
      <c:valAx>
        <c:axId val="56718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56717312"/>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3169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68699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48540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685684703"/>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743274740"/>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352018157"/>
      </p:ext>
    </p:extLst>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054055196"/>
      </p:ext>
    </p:extLst>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2837614770"/>
      </p:ext>
    </p:extLst>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588693175"/>
      </p:ext>
    </p:extLst>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914104865"/>
      </p:ext>
    </p:extLst>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969048515"/>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13974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702812863"/>
      </p:ext>
    </p:extLst>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28191261"/>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35031052"/>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37449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8434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3542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2235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37733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72800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8/8/2016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8658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pPr/>
              <a:t>8/8/2016</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83074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pPr/>
              <a:t>8/8/2016</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45691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6190699" y="428606"/>
            <a:ext cx="1042987" cy="1042986"/>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400" b="1" dirty="0">
                <a:latin typeface="微软雅黑" panose="020B0503020204020204" pitchFamily="34" charset="-122"/>
                <a:ea typeface="微软雅黑" panose="020B0503020204020204" pitchFamily="34" charset="-122"/>
              </a:rPr>
              <a:t>LOGO</a:t>
            </a:r>
            <a:endParaRPr lang="zh-HK"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368615" y="688489"/>
            <a:ext cx="1614488" cy="523219"/>
          </a:xfrm>
          <a:prstGeom prst="rect">
            <a:avLst/>
          </a:prstGeom>
          <a:noFill/>
        </p:spPr>
        <p:txBody>
          <a:bodyPr wrap="square" rtlCol="0">
            <a:spAutoFit/>
          </a:bodyPr>
          <a:lstStyle/>
          <a:p>
            <a:r>
              <a:rPr lang="en-US" altLang="zh-HK" sz="2800" b="1" spc="300" dirty="0">
                <a:solidFill>
                  <a:srgbClr val="E74E3E"/>
                </a:solidFill>
                <a:latin typeface="微软雅黑" panose="020B0503020204020204" pitchFamily="34" charset="-122"/>
                <a:ea typeface="微软雅黑" panose="020B0503020204020204" pitchFamily="34" charset="-122"/>
              </a:rPr>
              <a:t>XX</a:t>
            </a:r>
            <a:r>
              <a:rPr lang="zh-CN" altLang="en-US" sz="2800" b="1" spc="300" dirty="0">
                <a:solidFill>
                  <a:srgbClr val="E74E3E"/>
                </a:solidFill>
                <a:latin typeface="微软雅黑" panose="020B0503020204020204" pitchFamily="34" charset="-122"/>
                <a:ea typeface="微软雅黑" panose="020B0503020204020204" pitchFamily="34" charset="-122"/>
              </a:rPr>
              <a:t>学校</a:t>
            </a:r>
            <a:endParaRPr lang="zh-HK" altLang="en-US" sz="2800" b="1" spc="300" dirty="0">
              <a:solidFill>
                <a:srgbClr val="E74E3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846275"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9144000" cy="2340000"/>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61011" y="2705725"/>
            <a:ext cx="7021979" cy="1200329"/>
          </a:xfrm>
          <a:prstGeom prst="rect">
            <a:avLst/>
          </a:prstGeom>
          <a:noFill/>
        </p:spPr>
        <p:txBody>
          <a:bodyPr wrap="square" rtlCol="0">
            <a:spAutoFit/>
          </a:bodyPr>
          <a:lstStyle/>
          <a:p>
            <a:pPr algn="ctr"/>
            <a:r>
              <a:rPr lang="zh-CN" altLang="en-US" sz="7200" b="1" spc="300" dirty="0" smtClean="0">
                <a:solidFill>
                  <a:schemeClr val="bg1"/>
                </a:solidFill>
                <a:latin typeface="微软雅黑" panose="020B0503020204020204" pitchFamily="34" charset="-122"/>
                <a:ea typeface="微软雅黑" panose="020B0503020204020204" pitchFamily="34" charset="-122"/>
              </a:rPr>
              <a:t>这回我们</a:t>
            </a:r>
            <a:r>
              <a:rPr lang="zh-CN" altLang="en-US" sz="7200" b="1" spc="300" dirty="0">
                <a:solidFill>
                  <a:schemeClr val="bg1"/>
                </a:solidFill>
                <a:latin typeface="微软雅黑" panose="020B0503020204020204" pitchFamily="34" charset="-122"/>
                <a:ea typeface="微软雅黑" panose="020B0503020204020204" pitchFamily="34" charset="-122"/>
              </a:rPr>
              <a:t>毕业</a:t>
            </a:r>
            <a:r>
              <a:rPr lang="zh-CN" altLang="en-US" sz="7200" b="1" spc="300" dirty="0" smtClean="0">
                <a:solidFill>
                  <a:schemeClr val="bg1"/>
                </a:solidFill>
                <a:latin typeface="微软雅黑" panose="020B0503020204020204" pitchFamily="34" charset="-122"/>
                <a:ea typeface="微软雅黑" panose="020B0503020204020204" pitchFamily="34" charset="-122"/>
              </a:rPr>
              <a:t>啦</a:t>
            </a:r>
            <a:endParaRPr lang="en-US" altLang="zh-CN" sz="7200" b="1" spc="3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235076" y="4785180"/>
            <a:ext cx="1357313" cy="400052"/>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答辩人</a:t>
            </a:r>
            <a:endParaRPr lang="zh-HK" altLang="en-US" sz="2000" b="1" spc="300" dirty="0">
              <a:latin typeface="微软雅黑" panose="020B0503020204020204" pitchFamily="34" charset="-122"/>
              <a:ea typeface="微软雅黑" panose="020B0503020204020204" pitchFamily="34" charset="-122"/>
            </a:endParaRPr>
          </a:p>
        </p:txBody>
      </p:sp>
      <p:sp>
        <p:nvSpPr>
          <p:cNvPr id="24" name="矩形 23"/>
          <p:cNvSpPr/>
          <p:nvPr/>
        </p:nvSpPr>
        <p:spPr>
          <a:xfrm>
            <a:off x="1235076" y="5306673"/>
            <a:ext cx="1357313" cy="400052"/>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指导老师</a:t>
            </a:r>
            <a:endParaRPr lang="zh-HK" altLang="en-US" sz="2000" b="1" spc="3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620962" y="4800540"/>
            <a:ext cx="1614489" cy="400110"/>
          </a:xfrm>
          <a:prstGeom prst="rect">
            <a:avLst/>
          </a:prstGeom>
          <a:noFill/>
        </p:spPr>
        <p:txBody>
          <a:bodyPr wrap="square" rtlCol="0">
            <a:spAutoFit/>
          </a:bodyPr>
          <a:lstStyle/>
          <a:p>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李某某</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620962" y="5322033"/>
            <a:ext cx="1614489" cy="400110"/>
          </a:xfrm>
          <a:prstGeom prst="rect">
            <a:avLst/>
          </a:prstGeom>
          <a:noFill/>
        </p:spPr>
        <p:txBody>
          <a:bodyPr wrap="square" rtlCol="0">
            <a:spAutoFit/>
          </a:bodyPr>
          <a:lstStyle/>
          <a:p>
            <a:r>
              <a:rPr lang="en-US" altLang="zh-HK" sz="2000" b="1" spc="300" dirty="0">
                <a:solidFill>
                  <a:schemeClr val="bg2">
                    <a:lumMod val="50000"/>
                  </a:schemeClr>
                </a:solidFill>
                <a:latin typeface="微软雅黑" panose="020B0503020204020204" pitchFamily="34" charset="-122"/>
                <a:ea typeface="微软雅黑" panose="020B0503020204020204" pitchFamily="34" charset="-122"/>
              </a:rPr>
              <a:t>XX</a:t>
            </a:r>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教授</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0521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3564731" y="2231907"/>
            <a:ext cx="2014538" cy="2014538"/>
          </a:xfrm>
          <a:prstGeom prst="ellipse">
            <a:avLst/>
          </a:prstGeom>
          <a:solidFill>
            <a:srgbClr val="E74E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200" b="1" spc="300" dirty="0" smtClean="0">
                <a:latin typeface="微软雅黑" panose="020B0503020204020204" pitchFamily="34" charset="-122"/>
                <a:ea typeface="微软雅黑" panose="020B0503020204020204" pitchFamily="34" charset="-122"/>
              </a:rPr>
              <a:t>TEXT</a:t>
            </a:r>
            <a:endParaRPr lang="zh-HK" altLang="en-US" sz="3200" b="1" spc="300" dirty="0">
              <a:latin typeface="微软雅黑" panose="020B0503020204020204" pitchFamily="34" charset="-122"/>
              <a:ea typeface="微软雅黑" panose="020B0503020204020204" pitchFamily="34" charset="-122"/>
            </a:endParaRPr>
          </a:p>
        </p:txBody>
      </p:sp>
      <p:sp>
        <p:nvSpPr>
          <p:cNvPr id="17" name="椭圆 16"/>
          <p:cNvSpPr/>
          <p:nvPr/>
        </p:nvSpPr>
        <p:spPr>
          <a:xfrm>
            <a:off x="6247881" y="1117632"/>
            <a:ext cx="1381561" cy="1381561"/>
          </a:xfrm>
          <a:prstGeom prst="ellipse">
            <a:avLst/>
          </a:prstGeom>
          <a:solidFill>
            <a:srgbClr val="E74E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8" name="椭圆 17"/>
          <p:cNvSpPr/>
          <p:nvPr/>
        </p:nvSpPr>
        <p:spPr>
          <a:xfrm>
            <a:off x="6046620" y="4132053"/>
            <a:ext cx="1381561" cy="1381561"/>
          </a:xfrm>
          <a:prstGeom prst="ellipse">
            <a:avLst/>
          </a:prstGeom>
          <a:solidFill>
            <a:srgbClr val="E74E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2152730" y="3936956"/>
            <a:ext cx="1381561" cy="1381561"/>
          </a:xfrm>
          <a:prstGeom prst="ellipse">
            <a:avLst/>
          </a:prstGeom>
          <a:solidFill>
            <a:srgbClr val="E74E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20" name="椭圆 19"/>
          <p:cNvSpPr/>
          <p:nvPr/>
        </p:nvSpPr>
        <p:spPr>
          <a:xfrm>
            <a:off x="963899" y="1108914"/>
            <a:ext cx="1381561" cy="1381561"/>
          </a:xfrm>
          <a:prstGeom prst="ellipse">
            <a:avLst/>
          </a:prstGeom>
          <a:solidFill>
            <a:srgbClr val="E74E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884815" y="1916568"/>
            <a:ext cx="2251250" cy="1147815"/>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63168" y="3711484"/>
            <a:ext cx="1007329" cy="610075"/>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914283" y="3636370"/>
            <a:ext cx="1636223" cy="991366"/>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190900" y="2030541"/>
            <a:ext cx="1359606" cy="767145"/>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135949" y="5774867"/>
            <a:ext cx="6872102"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9" name="矩形 38"/>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矩形 39"/>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文本框 4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935118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288083219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接连接符 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174606" y="2435101"/>
            <a:ext cx="1000370" cy="690765"/>
            <a:chOff x="5174606" y="2435101"/>
            <a:chExt cx="1000370" cy="690765"/>
          </a:xfrm>
          <a:solidFill>
            <a:srgbClr val="E74E3E"/>
          </a:solidFill>
        </p:grpSpPr>
        <p:sp>
          <p:nvSpPr>
            <p:cNvPr id="22" name="Freeform 6"/>
            <p:cNvSpPr>
              <a:spLocks/>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7"/>
            <p:cNvSpPr>
              <a:spLocks/>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8"/>
            <p:cNvSpPr>
              <a:spLocks/>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9"/>
            <p:cNvSpPr>
              <a:spLocks/>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6" name="组合 75"/>
          <p:cNvGrpSpPr/>
          <p:nvPr/>
        </p:nvGrpSpPr>
        <p:grpSpPr>
          <a:xfrm>
            <a:off x="882603" y="2302677"/>
            <a:ext cx="1093895" cy="955612"/>
            <a:chOff x="882603" y="2302677"/>
            <a:chExt cx="1093895" cy="955612"/>
          </a:xfrm>
          <a:solidFill>
            <a:srgbClr val="E74E3E"/>
          </a:solidFill>
        </p:grpSpPr>
        <p:sp>
          <p:nvSpPr>
            <p:cNvPr id="31" name="Freeform 14"/>
            <p:cNvSpPr>
              <a:spLocks/>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5"/>
            <p:cNvSpPr>
              <a:spLocks/>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6"/>
            <p:cNvSpPr>
              <a:spLocks/>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7"/>
            <p:cNvSpPr>
              <a:spLocks/>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18"/>
            <p:cNvSpPr>
              <a:spLocks/>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19"/>
            <p:cNvSpPr>
              <a:spLocks/>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7" name="Freeform 20"/>
            <p:cNvSpPr>
              <a:spLocks/>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8" name="Freeform 21"/>
            <p:cNvSpPr>
              <a:spLocks/>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7" name="组合 76"/>
          <p:cNvGrpSpPr/>
          <p:nvPr/>
        </p:nvGrpSpPr>
        <p:grpSpPr>
          <a:xfrm>
            <a:off x="2855366" y="2301118"/>
            <a:ext cx="1229112" cy="958730"/>
            <a:chOff x="2855366" y="2301118"/>
            <a:chExt cx="1229112" cy="958730"/>
          </a:xfrm>
          <a:solidFill>
            <a:srgbClr val="E74E3E"/>
          </a:solidFill>
        </p:grpSpPr>
        <p:sp>
          <p:nvSpPr>
            <p:cNvPr id="42" name="Freeform 26"/>
            <p:cNvSpPr>
              <a:spLocks/>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27"/>
            <p:cNvSpPr>
              <a:spLocks/>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9" name="组合 78"/>
          <p:cNvGrpSpPr/>
          <p:nvPr/>
        </p:nvGrpSpPr>
        <p:grpSpPr>
          <a:xfrm>
            <a:off x="7367401" y="2282771"/>
            <a:ext cx="1001878" cy="994714"/>
            <a:chOff x="7367401" y="2282771"/>
            <a:chExt cx="1001878" cy="994714"/>
          </a:xfrm>
          <a:solidFill>
            <a:srgbClr val="E74E3E"/>
          </a:solidFill>
        </p:grpSpPr>
        <p:sp>
          <p:nvSpPr>
            <p:cNvPr id="47" name="Freeform 32"/>
            <p:cNvSpPr>
              <a:spLocks/>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8" name="Freeform 33"/>
            <p:cNvSpPr>
              <a:spLocks/>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9" name="Freeform 34"/>
            <p:cNvSpPr>
              <a:spLocks/>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0" name="Freeform 35"/>
            <p:cNvSpPr>
              <a:spLocks/>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1" name="Freeform 36"/>
            <p:cNvSpPr>
              <a:spLocks/>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2" name="Freeform 37"/>
            <p:cNvSpPr>
              <a:spLocks/>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3" name="Freeform 38"/>
            <p:cNvSpPr>
              <a:spLocks/>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4" name="Freeform 39"/>
            <p:cNvSpPr>
              <a:spLocks/>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5" name="Freeform 40"/>
            <p:cNvSpPr>
              <a:spLocks/>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6" name="Freeform 41"/>
            <p:cNvSpPr>
              <a:spLocks/>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60" name="文本框 59"/>
          <p:cNvSpPr txBox="1"/>
          <p:nvPr/>
        </p:nvSpPr>
        <p:spPr>
          <a:xfrm>
            <a:off x="846464" y="3332199"/>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a:t>
            </a:r>
            <a:r>
              <a:rPr lang="en-US" altLang="zh-CN" b="1" dirty="0" smtClean="0">
                <a:solidFill>
                  <a:srgbClr val="E74E3E"/>
                </a:solidFill>
                <a:latin typeface="微软雅黑" panose="020B0503020204020204" pitchFamily="34" charset="-122"/>
                <a:ea typeface="微软雅黑" panose="020B0503020204020204" pitchFamily="34" charset="-122"/>
              </a:rPr>
              <a:t>EXT</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1" name="矩形 60"/>
          <p:cNvSpPr/>
          <p:nvPr/>
        </p:nvSpPr>
        <p:spPr>
          <a:xfrm>
            <a:off x="3973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045914" y="3332199"/>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a:t>
            </a:r>
            <a:r>
              <a:rPr lang="en-US" altLang="zh-CN" b="1" dirty="0" smtClean="0">
                <a:solidFill>
                  <a:srgbClr val="E74E3E"/>
                </a:solidFill>
                <a:latin typeface="微软雅黑" panose="020B0503020204020204" pitchFamily="34" charset="-122"/>
                <a:ea typeface="微软雅黑" panose="020B0503020204020204" pitchFamily="34" charset="-122"/>
              </a:rPr>
              <a:t>EXT</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5" name="矩形 64"/>
          <p:cNvSpPr/>
          <p:nvPr/>
        </p:nvSpPr>
        <p:spPr>
          <a:xfrm>
            <a:off x="259681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245364" y="3332199"/>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a:t>
            </a:r>
            <a:r>
              <a:rPr lang="en-US" altLang="zh-CN" b="1" dirty="0" smtClean="0">
                <a:solidFill>
                  <a:srgbClr val="E74E3E"/>
                </a:solidFill>
                <a:latin typeface="微软雅黑" panose="020B0503020204020204" pitchFamily="34" charset="-122"/>
                <a:ea typeface="微软雅黑" panose="020B0503020204020204" pitchFamily="34" charset="-122"/>
              </a:rPr>
              <a:t>EXT</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8" name="矩形 67"/>
          <p:cNvSpPr/>
          <p:nvPr/>
        </p:nvSpPr>
        <p:spPr>
          <a:xfrm>
            <a:off x="47962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444813" y="3332199"/>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a:t>
            </a:r>
            <a:r>
              <a:rPr lang="en-US" altLang="zh-CN" b="1" dirty="0" smtClean="0">
                <a:solidFill>
                  <a:srgbClr val="E74E3E"/>
                </a:solidFill>
                <a:latin typeface="微软雅黑" panose="020B0503020204020204" pitchFamily="34" charset="-122"/>
                <a:ea typeface="微软雅黑" panose="020B0503020204020204" pitchFamily="34" charset="-122"/>
              </a:rPr>
              <a:t>EXT</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71" name="矩形 70"/>
          <p:cNvSpPr/>
          <p:nvPr/>
        </p:nvSpPr>
        <p:spPr>
          <a:xfrm>
            <a:off x="6995710"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6553622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713748" y="2724064"/>
            <a:ext cx="2044873" cy="2044873"/>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8" name="Group 12"/>
          <p:cNvGrpSpPr>
            <a:grpSpLocks noChangeAspect="1"/>
          </p:cNvGrpSpPr>
          <p:nvPr/>
        </p:nvGrpSpPr>
        <p:grpSpPr bwMode="auto">
          <a:xfrm>
            <a:off x="1183962" y="3105833"/>
            <a:ext cx="1361803" cy="1281345"/>
            <a:chOff x="3333" y="1044"/>
            <a:chExt cx="3267" cy="2854"/>
          </a:xfrm>
          <a:solidFill>
            <a:schemeClr val="bg1"/>
          </a:solidFill>
        </p:grpSpPr>
        <p:sp>
          <p:nvSpPr>
            <p:cNvPr id="29" name="Freeform 14"/>
            <p:cNvSpPr>
              <a:spLocks/>
            </p:cNvSpPr>
            <p:nvPr/>
          </p:nvSpPr>
          <p:spPr bwMode="auto">
            <a:xfrm>
              <a:off x="3333" y="1044"/>
              <a:ext cx="2451" cy="2854"/>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15"/>
            <p:cNvSpPr>
              <a:spLocks/>
            </p:cNvSpPr>
            <p:nvPr/>
          </p:nvSpPr>
          <p:spPr bwMode="auto">
            <a:xfrm>
              <a:off x="4765" y="2054"/>
              <a:ext cx="1154" cy="1326"/>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16"/>
            <p:cNvSpPr>
              <a:spLocks/>
            </p:cNvSpPr>
            <p:nvPr/>
          </p:nvSpPr>
          <p:spPr bwMode="auto">
            <a:xfrm>
              <a:off x="5678" y="1335"/>
              <a:ext cx="816" cy="894"/>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7"/>
            <p:cNvSpPr>
              <a:spLocks/>
            </p:cNvSpPr>
            <p:nvPr/>
          </p:nvSpPr>
          <p:spPr bwMode="auto">
            <a:xfrm>
              <a:off x="3948" y="2168"/>
              <a:ext cx="1221" cy="199"/>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8"/>
            <p:cNvSpPr>
              <a:spLocks/>
            </p:cNvSpPr>
            <p:nvPr/>
          </p:nvSpPr>
          <p:spPr bwMode="auto">
            <a:xfrm>
              <a:off x="3946" y="2575"/>
              <a:ext cx="1029" cy="2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9"/>
            <p:cNvSpPr>
              <a:spLocks/>
            </p:cNvSpPr>
            <p:nvPr/>
          </p:nvSpPr>
          <p:spPr bwMode="auto">
            <a:xfrm>
              <a:off x="3930" y="2963"/>
              <a:ext cx="730" cy="438"/>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20"/>
            <p:cNvSpPr>
              <a:spLocks/>
            </p:cNvSpPr>
            <p:nvPr/>
          </p:nvSpPr>
          <p:spPr bwMode="auto">
            <a:xfrm>
              <a:off x="5919" y="1754"/>
              <a:ext cx="681" cy="816"/>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21"/>
            <p:cNvSpPr>
              <a:spLocks/>
            </p:cNvSpPr>
            <p:nvPr/>
          </p:nvSpPr>
          <p:spPr bwMode="auto">
            <a:xfrm>
              <a:off x="4559" y="1555"/>
              <a:ext cx="610" cy="199"/>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47" name="矩形 46"/>
          <p:cNvSpPr/>
          <p:nvPr/>
        </p:nvSpPr>
        <p:spPr>
          <a:xfrm>
            <a:off x="4137653" y="443467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137653" y="4147147"/>
            <a:ext cx="2171700" cy="369332"/>
          </a:xfrm>
          <a:prstGeom prst="rect">
            <a:avLst/>
          </a:prstGeom>
          <a:noFill/>
        </p:spPr>
        <p:txBody>
          <a:bodyPr wrap="square" rtlCol="0">
            <a:spAutoFit/>
          </a:bodyPr>
          <a:lstStyle/>
          <a:p>
            <a:pPr algn="ctr"/>
            <a:r>
              <a:rPr lang="en-US" altLang="zh-CN" b="1" dirty="0" smtClean="0">
                <a:solidFill>
                  <a:srgbClr val="E74E3E"/>
                </a:solidFill>
                <a:latin typeface="微软雅黑" panose="020B0503020204020204" pitchFamily="34" charset="-122"/>
                <a:ea typeface="微软雅黑" panose="020B0503020204020204" pitchFamily="34" charset="-122"/>
              </a:rPr>
              <a:t>ADD YOUR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3615799" y="1892300"/>
            <a:ext cx="221360" cy="3708400"/>
            <a:chOff x="3615799" y="1892300"/>
            <a:chExt cx="221360" cy="3708400"/>
          </a:xfrm>
          <a:solidFill>
            <a:srgbClr val="E74E3E"/>
          </a:solidFill>
        </p:grpSpPr>
        <p:cxnSp>
          <p:nvCxnSpPr>
            <p:cNvPr id="42" name="直接连接符 41"/>
            <p:cNvCxnSpPr/>
            <p:nvPr/>
          </p:nvCxnSpPr>
          <p:spPr>
            <a:xfrm>
              <a:off x="3726479" y="1892300"/>
              <a:ext cx="0" cy="3708400"/>
            </a:xfrm>
            <a:prstGeom prst="line">
              <a:avLst/>
            </a:prstGeom>
            <a:grpFill/>
            <a:ln w="19050">
              <a:solidFill>
                <a:srgbClr val="E74E3E"/>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15799" y="4649591"/>
              <a:ext cx="221360" cy="221360"/>
            </a:xfrm>
            <a:prstGeom prst="ellipse">
              <a:avLst/>
            </a:prstGeom>
            <a:grpFill/>
            <a:ln>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椭圆 42"/>
            <p:cNvSpPr/>
            <p:nvPr/>
          </p:nvSpPr>
          <p:spPr>
            <a:xfrm>
              <a:off x="3615799" y="2622105"/>
              <a:ext cx="221360" cy="221360"/>
            </a:xfrm>
            <a:prstGeom prst="ellipse">
              <a:avLst/>
            </a:prstGeom>
            <a:grpFill/>
            <a:ln>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6" name="矩形 45"/>
          <p:cNvSpPr/>
          <p:nvPr/>
        </p:nvSpPr>
        <p:spPr>
          <a:xfrm>
            <a:off x="4137653" y="240724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137653" y="2119605"/>
            <a:ext cx="2171700" cy="369332"/>
          </a:xfrm>
          <a:prstGeom prst="rect">
            <a:avLst/>
          </a:prstGeom>
          <a:noFill/>
        </p:spPr>
        <p:txBody>
          <a:bodyPr wrap="square" rtlCol="0">
            <a:spAutoFit/>
          </a:bodyPr>
          <a:lstStyle/>
          <a:p>
            <a:pPr algn="ctr"/>
            <a:r>
              <a:rPr lang="en-US" altLang="zh-CN" b="1" dirty="0" smtClean="0">
                <a:solidFill>
                  <a:srgbClr val="E74E3E"/>
                </a:solidFill>
                <a:latin typeface="微软雅黑" panose="020B0503020204020204" pitchFamily="34" charset="-122"/>
                <a:ea typeface="微软雅黑" panose="020B0503020204020204" pitchFamily="34" charset="-122"/>
              </a:rPr>
              <a:t>ADD YOUR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3" name="矩形 62"/>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文本框 63"/>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6" name="直接连接符 65"/>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9946981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3722733" y="3054803"/>
            <a:ext cx="1347046" cy="1347046"/>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Freeform 32"/>
          <p:cNvSpPr>
            <a:spLocks/>
          </p:cNvSpPr>
          <p:nvPr/>
        </p:nvSpPr>
        <p:spPr bwMode="auto">
          <a:xfrm>
            <a:off x="4162125" y="3437196"/>
            <a:ext cx="473928" cy="596891"/>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9" name="Freeform 33"/>
          <p:cNvSpPr>
            <a:spLocks/>
          </p:cNvSpPr>
          <p:nvPr/>
        </p:nvSpPr>
        <p:spPr bwMode="auto">
          <a:xfrm>
            <a:off x="3895316" y="3441374"/>
            <a:ext cx="439906" cy="697467"/>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0" name="Freeform 34"/>
          <p:cNvSpPr>
            <a:spLocks/>
          </p:cNvSpPr>
          <p:nvPr/>
        </p:nvSpPr>
        <p:spPr bwMode="auto">
          <a:xfrm>
            <a:off x="4696637" y="3491513"/>
            <a:ext cx="200554" cy="558093"/>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1" name="Freeform 35"/>
          <p:cNvSpPr>
            <a:spLocks/>
          </p:cNvSpPr>
          <p:nvPr/>
        </p:nvSpPr>
        <p:spPr bwMode="auto">
          <a:xfrm>
            <a:off x="4441169" y="3783393"/>
            <a:ext cx="280238" cy="378727"/>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2" name="Freeform 36"/>
          <p:cNvSpPr>
            <a:spLocks/>
          </p:cNvSpPr>
          <p:nvPr/>
        </p:nvSpPr>
        <p:spPr bwMode="auto">
          <a:xfrm>
            <a:off x="4243301" y="3230970"/>
            <a:ext cx="396035" cy="180858"/>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37"/>
          <p:cNvSpPr>
            <a:spLocks/>
          </p:cNvSpPr>
          <p:nvPr/>
        </p:nvSpPr>
        <p:spPr bwMode="auto">
          <a:xfrm>
            <a:off x="4275235" y="3383476"/>
            <a:ext cx="400213" cy="282628"/>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4" name="Freeform 38"/>
          <p:cNvSpPr>
            <a:spLocks/>
          </p:cNvSpPr>
          <p:nvPr/>
        </p:nvSpPr>
        <p:spPr bwMode="auto">
          <a:xfrm>
            <a:off x="4183314" y="4119741"/>
            <a:ext cx="366489"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5" name="Freeform 39"/>
          <p:cNvSpPr>
            <a:spLocks/>
          </p:cNvSpPr>
          <p:nvPr/>
        </p:nvSpPr>
        <p:spPr bwMode="auto">
          <a:xfrm>
            <a:off x="4029616" y="3247086"/>
            <a:ext cx="251886" cy="145045"/>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6" name="Freeform 40"/>
          <p:cNvSpPr>
            <a:spLocks/>
          </p:cNvSpPr>
          <p:nvPr/>
        </p:nvSpPr>
        <p:spPr bwMode="auto">
          <a:xfrm>
            <a:off x="4632472" y="3303791"/>
            <a:ext cx="204732" cy="234578"/>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7" name="Freeform 41"/>
          <p:cNvSpPr>
            <a:spLocks/>
          </p:cNvSpPr>
          <p:nvPr/>
        </p:nvSpPr>
        <p:spPr bwMode="auto">
          <a:xfrm>
            <a:off x="3935009" y="34189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8" name="矩形 47"/>
          <p:cNvSpPr/>
          <p:nvPr/>
        </p:nvSpPr>
        <p:spPr>
          <a:xfrm>
            <a:off x="435496" y="2482575"/>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35496" y="2093445"/>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4" name="矩形 3"/>
          <p:cNvSpPr/>
          <p:nvPr/>
        </p:nvSpPr>
        <p:spPr>
          <a:xfrm>
            <a:off x="540271" y="2449733"/>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矩形 49"/>
          <p:cNvSpPr/>
          <p:nvPr/>
        </p:nvSpPr>
        <p:spPr>
          <a:xfrm>
            <a:off x="435496" y="4593767"/>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35496" y="4204637"/>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52" name="矩形 51"/>
          <p:cNvSpPr/>
          <p:nvPr/>
        </p:nvSpPr>
        <p:spPr>
          <a:xfrm>
            <a:off x="540271" y="4560925"/>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0" name="矩形 59"/>
          <p:cNvSpPr/>
          <p:nvPr/>
        </p:nvSpPr>
        <p:spPr>
          <a:xfrm>
            <a:off x="6110373" y="2482575"/>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6110373" y="2093445"/>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2" name="矩形 61"/>
          <p:cNvSpPr/>
          <p:nvPr/>
        </p:nvSpPr>
        <p:spPr>
          <a:xfrm>
            <a:off x="6215148" y="2449733"/>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矩形 63"/>
          <p:cNvSpPr/>
          <p:nvPr/>
        </p:nvSpPr>
        <p:spPr>
          <a:xfrm>
            <a:off x="6110373" y="4580320"/>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110373" y="4191190"/>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6" name="矩形 65"/>
          <p:cNvSpPr/>
          <p:nvPr/>
        </p:nvSpPr>
        <p:spPr>
          <a:xfrm>
            <a:off x="6215148" y="4547478"/>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8" name="矩形 67"/>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文本框 6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接连接符 70"/>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9285515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研究结果</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199090393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图表 17"/>
          <p:cNvGraphicFramePr/>
          <p:nvPr>
            <p:extLst>
              <p:ext uri="{D42A27DB-BD31-4B8C-83A1-F6EECF244321}">
                <p14:modId xmlns:p14="http://schemas.microsoft.com/office/powerpoint/2010/main" xmlns="" val="1439258545"/>
              </p:ext>
            </p:extLst>
          </p:nvPr>
        </p:nvGraphicFramePr>
        <p:xfrm>
          <a:off x="207166" y="1928820"/>
          <a:ext cx="5097983" cy="3514724"/>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6283366" y="2471584"/>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22" name="矩形 21"/>
          <p:cNvSpPr/>
          <p:nvPr/>
        </p:nvSpPr>
        <p:spPr>
          <a:xfrm>
            <a:off x="6283366" y="4068689"/>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3547967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extLst>
              <p:ext uri="{D42A27DB-BD31-4B8C-83A1-F6EECF244321}">
                <p14:modId xmlns:p14="http://schemas.microsoft.com/office/powerpoint/2010/main" xmlns="" val="4284379588"/>
              </p:ext>
            </p:extLst>
          </p:nvPr>
        </p:nvGraphicFramePr>
        <p:xfrm>
          <a:off x="209214" y="1856573"/>
          <a:ext cx="3119438" cy="207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图表 24"/>
          <p:cNvGraphicFramePr/>
          <p:nvPr>
            <p:extLst>
              <p:ext uri="{D42A27DB-BD31-4B8C-83A1-F6EECF244321}">
                <p14:modId xmlns:p14="http://schemas.microsoft.com/office/powerpoint/2010/main" xmlns="" val="3616295883"/>
              </p:ext>
            </p:extLst>
          </p:nvPr>
        </p:nvGraphicFramePr>
        <p:xfrm>
          <a:off x="3012282" y="1856573"/>
          <a:ext cx="3119438" cy="2079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p:cNvGraphicFramePr/>
          <p:nvPr>
            <p:extLst>
              <p:ext uri="{D42A27DB-BD31-4B8C-83A1-F6EECF244321}">
                <p14:modId xmlns:p14="http://schemas.microsoft.com/office/powerpoint/2010/main" xmlns="" val="3008996825"/>
              </p:ext>
            </p:extLst>
          </p:nvPr>
        </p:nvGraphicFramePr>
        <p:xfrm>
          <a:off x="5815349" y="1856573"/>
          <a:ext cx="3119438" cy="2079625"/>
        </p:xfrm>
        <a:graphic>
          <a:graphicData uri="http://schemas.openxmlformats.org/drawingml/2006/chart">
            <c:chart xmlns:c="http://schemas.openxmlformats.org/drawingml/2006/chart" xmlns:r="http://schemas.openxmlformats.org/officeDocument/2006/relationships" r:id="rId4"/>
          </a:graphicData>
        </a:graphic>
      </p:graphicFrame>
      <p:sp>
        <p:nvSpPr>
          <p:cNvPr id="28" name="文本框 27"/>
          <p:cNvSpPr txBox="1"/>
          <p:nvPr/>
        </p:nvSpPr>
        <p:spPr>
          <a:xfrm>
            <a:off x="1297446"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00514"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03581"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1" name="矩形 30"/>
          <p:cNvSpPr/>
          <p:nvPr/>
        </p:nvSpPr>
        <p:spPr>
          <a:xfrm>
            <a:off x="1143670" y="5105353"/>
            <a:ext cx="6994698"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0097178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extLst>
              <p:ext uri="{D42A27DB-BD31-4B8C-83A1-F6EECF244321}">
                <p14:modId xmlns:p14="http://schemas.microsoft.com/office/powerpoint/2010/main" xmlns="" val="164191964"/>
              </p:ext>
            </p:extLst>
          </p:nvPr>
        </p:nvGraphicFramePr>
        <p:xfrm>
          <a:off x="1524000" y="129698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748506" y="5791475"/>
            <a:ext cx="7646988" cy="261610"/>
          </a:xfrm>
          <a:prstGeom prst="rect">
            <a:avLst/>
          </a:prstGeom>
        </p:spPr>
        <p:txBody>
          <a:bodyPr wrap="square">
            <a:spAutoFit/>
          </a:bodyPr>
          <a:lstStyle/>
          <a:p>
            <a:pPr lvl="0" algn="ctr"/>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9700878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334568674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2048767" y="1551265"/>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03007"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67427" y="1391136"/>
            <a:ext cx="1795460"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67427" y="2101638"/>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067427" y="2812140"/>
            <a:ext cx="1795461" cy="523220"/>
          </a:xfrm>
          <a:prstGeom prst="rect">
            <a:avLst/>
          </a:prstGeom>
          <a:noFill/>
        </p:spPr>
        <p:txBody>
          <a:bodyPr wrap="square" rtlCol="0">
            <a:spAutoFit/>
          </a:bodyPr>
          <a:lstStyle/>
          <a:p>
            <a:r>
              <a:rPr lang="zh-CN" altLang="en-US" sz="2800" b="1" spc="300" dirty="0" smtClean="0">
                <a:solidFill>
                  <a:srgbClr val="00B050"/>
                </a:solidFill>
                <a:latin typeface="微软雅黑" panose="020B0503020204020204" pitchFamily="34" charset="-122"/>
                <a:ea typeface="微软雅黑" panose="020B0503020204020204" pitchFamily="34" charset="-122"/>
              </a:rPr>
              <a:t>研究方法</a:t>
            </a:r>
            <a:endParaRPr lang="zh-HK" altLang="en-US" sz="2800" b="1" spc="300" dirty="0">
              <a:solidFill>
                <a:srgbClr val="00B05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067426" y="3522642"/>
            <a:ext cx="1795461" cy="523220"/>
          </a:xfrm>
          <a:prstGeom prst="rect">
            <a:avLst/>
          </a:prstGeom>
          <a:noFill/>
        </p:spPr>
        <p:txBody>
          <a:bodyPr wrap="square" rtlCol="0">
            <a:spAutoFit/>
          </a:bodyPr>
          <a:lstStyle/>
          <a:p>
            <a:r>
              <a:rPr lang="zh-CN" altLang="en-US" sz="2800" b="1" spc="300" dirty="0">
                <a:solidFill>
                  <a:srgbClr val="00B050"/>
                </a:solidFill>
                <a:latin typeface="微软雅黑" panose="020B0503020204020204" pitchFamily="34" charset="-122"/>
                <a:ea typeface="微软雅黑" panose="020B0503020204020204" pitchFamily="34" charset="-122"/>
              </a:rPr>
              <a:t>研究</a:t>
            </a:r>
            <a:r>
              <a:rPr lang="zh-CN" altLang="en-US" sz="2800" b="1" spc="300" dirty="0" smtClean="0">
                <a:solidFill>
                  <a:srgbClr val="00B050"/>
                </a:solidFill>
                <a:latin typeface="微软雅黑" panose="020B0503020204020204" pitchFamily="34" charset="-122"/>
                <a:ea typeface="微软雅黑" panose="020B0503020204020204" pitchFamily="34" charset="-122"/>
              </a:rPr>
              <a:t>结果</a:t>
            </a:r>
            <a:endParaRPr lang="zh-HK" altLang="en-US" sz="2800" b="1" spc="300" dirty="0">
              <a:solidFill>
                <a:srgbClr val="00B05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67427" y="42331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067426" y="49436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35920" y="2197034"/>
            <a:ext cx="1947861" cy="1940713"/>
            <a:chOff x="1709739" y="2636838"/>
            <a:chExt cx="1590160" cy="1584325"/>
          </a:xfrm>
          <a:solidFill>
            <a:srgbClr val="E74E3E"/>
          </a:solidFill>
          <a:effectLst/>
        </p:grpSpPr>
        <p:sp>
          <p:nvSpPr>
            <p:cNvPr id="9"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1"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2"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3"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4"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5"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6"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7"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grpSp>
      <p:sp>
        <p:nvSpPr>
          <p:cNvPr id="35" name="文本框 34"/>
          <p:cNvSpPr txBox="1"/>
          <p:nvPr/>
        </p:nvSpPr>
        <p:spPr>
          <a:xfrm>
            <a:off x="1281113" y="4137747"/>
            <a:ext cx="2657475" cy="523220"/>
          </a:xfrm>
          <a:prstGeom prst="rect">
            <a:avLst/>
          </a:prstGeom>
          <a:noFill/>
        </p:spPr>
        <p:txBody>
          <a:bodyPr wrap="square" rtlCol="0">
            <a:spAutoFit/>
          </a:bodyPr>
          <a:lstStyle/>
          <a:p>
            <a:pPr algn="ctr"/>
            <a:r>
              <a:rPr lang="en-US" altLang="zh-CN" sz="2800" b="1" spc="300" dirty="0" smtClean="0">
                <a:solidFill>
                  <a:srgbClr val="E74E3E"/>
                </a:solidFill>
                <a:latin typeface="微软雅黑" panose="020B0503020204020204" pitchFamily="34" charset="-122"/>
                <a:ea typeface="微软雅黑" panose="020B0503020204020204" pitchFamily="34" charset="-122"/>
              </a:rPr>
              <a:t>CONTANTS</a:t>
            </a:r>
            <a:endParaRPr lang="zh-HK" altLang="en-US" sz="2800" b="1" spc="300" dirty="0">
              <a:solidFill>
                <a:srgbClr val="E74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9582915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39653" y="2055320"/>
            <a:ext cx="3321364" cy="3293102"/>
            <a:chOff x="2939653" y="2055320"/>
            <a:chExt cx="3321364" cy="3293102"/>
          </a:xfrm>
        </p:grpSpPr>
        <p:sp>
          <p:nvSpPr>
            <p:cNvPr id="16" name="饼形 15"/>
            <p:cNvSpPr/>
            <p:nvPr/>
          </p:nvSpPr>
          <p:spPr>
            <a:xfrm>
              <a:off x="3093899" y="2181306"/>
              <a:ext cx="3167118" cy="3167116"/>
            </a:xfrm>
            <a:prstGeom prst="pie">
              <a:avLst>
                <a:gd name="adj1" fmla="val 0"/>
                <a:gd name="adj2" fmla="val 5400000"/>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饼形 16"/>
            <p:cNvSpPr/>
            <p:nvPr/>
          </p:nvSpPr>
          <p:spPr>
            <a:xfrm flipV="1">
              <a:off x="3093899" y="2055634"/>
              <a:ext cx="3167118" cy="3167116"/>
            </a:xfrm>
            <a:prstGeom prst="pie">
              <a:avLst>
                <a:gd name="adj1" fmla="val 0"/>
                <a:gd name="adj2" fmla="val 540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饼形 17"/>
            <p:cNvSpPr/>
            <p:nvPr/>
          </p:nvSpPr>
          <p:spPr>
            <a:xfrm flipH="1">
              <a:off x="2939653" y="2180992"/>
              <a:ext cx="3167118" cy="3167116"/>
            </a:xfrm>
            <a:prstGeom prst="pie">
              <a:avLst>
                <a:gd name="adj1" fmla="val 0"/>
                <a:gd name="adj2" fmla="val 5400000"/>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H="1" flipV="1">
              <a:off x="2939653" y="2055320"/>
              <a:ext cx="3167118" cy="3167116"/>
            </a:xfrm>
            <a:prstGeom prst="pie">
              <a:avLst>
                <a:gd name="adj1" fmla="val 0"/>
                <a:gd name="adj2" fmla="val 5400000"/>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1" name="椭圆 20"/>
            <p:cNvSpPr/>
            <p:nvPr/>
          </p:nvSpPr>
          <p:spPr>
            <a:xfrm>
              <a:off x="3775288" y="2867300"/>
              <a:ext cx="1650092" cy="1650092"/>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E74E3E"/>
                  </a:solidFill>
                  <a:latin typeface="微软雅黑" panose="020B0503020204020204" pitchFamily="34" charset="-122"/>
                  <a:ea typeface="微软雅黑" panose="020B0503020204020204" pitchFamily="34" charset="-122"/>
                </a:rPr>
                <a:t>TEXT</a:t>
              </a:r>
              <a:endParaRPr lang="zh-HK" altLang="en-US" sz="2800" b="1" dirty="0">
                <a:solidFill>
                  <a:srgbClr val="E74E3E"/>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80378" y="2308625"/>
              <a:ext cx="769257" cy="923330"/>
            </a:xfrm>
            <a:prstGeom prst="rect">
              <a:avLst/>
            </a:prstGeom>
            <a:noFill/>
          </p:spPr>
          <p:txBody>
            <a:bodyPr wrap="square" rtlCol="0">
              <a:spAutoFit/>
            </a:bodyPr>
            <a:lstStyle/>
            <a:p>
              <a:pPr algn="ctr"/>
              <a:r>
                <a:rPr lang="en-US" altLang="zh-CN" sz="5400" b="1" dirty="0" smtClean="0">
                  <a:solidFill>
                    <a:schemeClr val="bg1"/>
                  </a:solidFill>
                  <a:latin typeface="微软雅黑" panose="020B0503020204020204" pitchFamily="34" charset="-122"/>
                  <a:ea typeface="微软雅黑" panose="020B0503020204020204" pitchFamily="34" charset="-122"/>
                </a:rPr>
                <a:t>s</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294892" y="4084929"/>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w</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40069" y="4026873"/>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o</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25555" y="2471619"/>
              <a:ext cx="769257" cy="830997"/>
            </a:xfrm>
            <a:prstGeom prst="rect">
              <a:avLst/>
            </a:prstGeom>
            <a:noFill/>
          </p:spPr>
          <p:txBody>
            <a:bodyPr wrap="squar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T</a:t>
              </a:r>
            </a:p>
          </p:txBody>
        </p:sp>
      </p:grpSp>
      <p:sp>
        <p:nvSpPr>
          <p:cNvPr id="28" name="矩形 27"/>
          <p:cNvSpPr/>
          <p:nvPr/>
        </p:nvSpPr>
        <p:spPr>
          <a:xfrm>
            <a:off x="394934" y="2268199"/>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4934" y="1879069"/>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30" name="矩形 29"/>
          <p:cNvSpPr/>
          <p:nvPr/>
        </p:nvSpPr>
        <p:spPr>
          <a:xfrm>
            <a:off x="499709" y="2235357"/>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32" name="矩形 31"/>
          <p:cNvSpPr/>
          <p:nvPr/>
        </p:nvSpPr>
        <p:spPr>
          <a:xfrm>
            <a:off x="451603" y="4736182"/>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51603" y="4347052"/>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34" name="矩形 33"/>
          <p:cNvSpPr/>
          <p:nvPr/>
        </p:nvSpPr>
        <p:spPr>
          <a:xfrm>
            <a:off x="556378" y="4703340"/>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36" name="矩形 35"/>
          <p:cNvSpPr/>
          <p:nvPr/>
        </p:nvSpPr>
        <p:spPr>
          <a:xfrm>
            <a:off x="6502424" y="4743439"/>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502424" y="4354309"/>
            <a:ext cx="2171700" cy="369332"/>
          </a:xfrm>
          <a:prstGeom prst="rect">
            <a:avLst/>
          </a:prstGeom>
          <a:noFill/>
        </p:spPr>
        <p:txBody>
          <a:bodyPr wrap="square" rtlCol="0">
            <a:spAutoFit/>
          </a:bodyPr>
          <a:lstStyle/>
          <a:p>
            <a:r>
              <a:rPr lang="en-US" altLang="zh-CN" b="1" dirty="0" smtClean="0">
                <a:solidFill>
                  <a:srgbClr val="E74E3E"/>
                </a:solidFill>
                <a:latin typeface="微软雅黑" panose="020B0503020204020204" pitchFamily="34" charset="-122"/>
                <a:ea typeface="微软雅黑" panose="020B0503020204020204" pitchFamily="34" charset="-122"/>
              </a:rPr>
              <a:t>ADD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38" name="矩形 37"/>
          <p:cNvSpPr/>
          <p:nvPr/>
        </p:nvSpPr>
        <p:spPr>
          <a:xfrm>
            <a:off x="6607199" y="4710597"/>
            <a:ext cx="1355204" cy="45887"/>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40" name="矩形 39"/>
          <p:cNvSpPr/>
          <p:nvPr/>
        </p:nvSpPr>
        <p:spPr>
          <a:xfrm>
            <a:off x="6502424" y="2260942"/>
            <a:ext cx="2246643" cy="769441"/>
          </a:xfrm>
          <a:prstGeom prst="rect">
            <a:avLst/>
          </a:prstGeom>
        </p:spPr>
        <p:txBody>
          <a:bodyPr wrap="square">
            <a:spAutoFit/>
          </a:bodyPr>
          <a:lstStyle/>
          <a:p>
            <a:pPr lvl="0" algn="just"/>
            <a:r>
              <a:rPr lang="en-US" altLang="zh-HK" sz="1100" dirty="0">
                <a:solidFill>
                  <a:srgbClr val="00B050"/>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00B050"/>
                </a:solidFill>
                <a:latin typeface="微软雅黑" panose="020B0503020204020204" pitchFamily="34" charset="-122"/>
                <a:ea typeface="微软雅黑" panose="020B0503020204020204" pitchFamily="34" charset="-122"/>
              </a:rPr>
              <a:t>foolishness.</a:t>
            </a:r>
            <a:r>
              <a:rPr lang="zh-HK" altLang="zh-HK" sz="11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00B05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502424" y="1871812"/>
            <a:ext cx="2171700" cy="369332"/>
          </a:xfrm>
          <a:prstGeom prst="rect">
            <a:avLst/>
          </a:prstGeom>
          <a:noFill/>
        </p:spPr>
        <p:txBody>
          <a:bodyPr wrap="square" rtlCol="0">
            <a:spAutoFit/>
          </a:bodyPr>
          <a:lstStyle/>
          <a:p>
            <a:r>
              <a:rPr lang="en-US" altLang="zh-CN" b="1" dirty="0" smtClean="0">
                <a:solidFill>
                  <a:srgbClr val="00B050"/>
                </a:solidFill>
                <a:latin typeface="微软雅黑" panose="020B0503020204020204" pitchFamily="34" charset="-122"/>
                <a:ea typeface="微软雅黑" panose="020B0503020204020204" pitchFamily="34" charset="-122"/>
              </a:rPr>
              <a:t>ADD  TITLE</a:t>
            </a:r>
            <a:endParaRPr lang="zh-HK" altLang="en-US" b="1" dirty="0">
              <a:solidFill>
                <a:srgbClr val="00B050"/>
              </a:solidFill>
              <a:latin typeface="微软雅黑" panose="020B0503020204020204" pitchFamily="34" charset="-122"/>
              <a:ea typeface="微软雅黑" panose="020B0503020204020204" pitchFamily="34" charset="-122"/>
            </a:endParaRPr>
          </a:p>
        </p:txBody>
      </p:sp>
      <p:sp>
        <p:nvSpPr>
          <p:cNvPr id="42" name="矩形 41"/>
          <p:cNvSpPr/>
          <p:nvPr/>
        </p:nvSpPr>
        <p:spPr>
          <a:xfrm>
            <a:off x="6607199" y="2228100"/>
            <a:ext cx="1355204" cy="45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00B050"/>
              </a:solidFill>
            </a:endParaRPr>
          </a:p>
        </p:txBody>
      </p:sp>
      <p:sp>
        <p:nvSpPr>
          <p:cNvPr id="50" name="文本框 4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88744538"/>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同心圆 15"/>
          <p:cNvSpPr/>
          <p:nvPr/>
        </p:nvSpPr>
        <p:spPr>
          <a:xfrm>
            <a:off x="308780" y="2034776"/>
            <a:ext cx="3817937" cy="3817937"/>
          </a:xfrm>
          <a:prstGeom prst="donut">
            <a:avLst>
              <a:gd name="adj" fmla="val 7621"/>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椭圆 16"/>
          <p:cNvSpPr/>
          <p:nvPr/>
        </p:nvSpPr>
        <p:spPr>
          <a:xfrm>
            <a:off x="1638083" y="1625087"/>
            <a:ext cx="1159329" cy="1159329"/>
          </a:xfrm>
          <a:prstGeom prst="ellipse">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椭圆 19"/>
          <p:cNvSpPr/>
          <p:nvPr/>
        </p:nvSpPr>
        <p:spPr>
          <a:xfrm>
            <a:off x="388101" y="4693384"/>
            <a:ext cx="1159329" cy="1159329"/>
          </a:xfrm>
          <a:prstGeom prst="ellipse">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21" name="椭圆 20"/>
          <p:cNvSpPr/>
          <p:nvPr/>
        </p:nvSpPr>
        <p:spPr>
          <a:xfrm>
            <a:off x="2812153" y="4693384"/>
            <a:ext cx="1159329" cy="1159329"/>
          </a:xfrm>
          <a:prstGeom prst="ellipse">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22" name="椭圆 21"/>
          <p:cNvSpPr/>
          <p:nvPr/>
        </p:nvSpPr>
        <p:spPr>
          <a:xfrm>
            <a:off x="1145673" y="2871668"/>
            <a:ext cx="2144150" cy="2144152"/>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latin typeface="微软雅黑" panose="020B0503020204020204" pitchFamily="34" charset="-122"/>
                <a:ea typeface="微软雅黑" panose="020B0503020204020204" pitchFamily="34" charset="-122"/>
              </a:rPr>
              <a:t>TEXT</a:t>
            </a:r>
            <a:endParaRPr lang="zh-HK" altLang="en-US" sz="4000" b="1" dirty="0">
              <a:latin typeface="微软雅黑" panose="020B0503020204020204" pitchFamily="34" charset="-122"/>
              <a:ea typeface="微软雅黑" panose="020B0503020204020204" pitchFamily="34" charset="-122"/>
            </a:endParaRPr>
          </a:p>
        </p:txBody>
      </p:sp>
      <p:sp>
        <p:nvSpPr>
          <p:cNvPr id="25" name="矩形 24"/>
          <p:cNvSpPr/>
          <p:nvPr/>
        </p:nvSpPr>
        <p:spPr>
          <a:xfrm>
            <a:off x="4542620" y="341336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542620" y="3125831"/>
            <a:ext cx="2171700" cy="369332"/>
          </a:xfrm>
          <a:prstGeom prst="rect">
            <a:avLst/>
          </a:prstGeom>
          <a:noFill/>
        </p:spPr>
        <p:txBody>
          <a:bodyPr wrap="square" rtlCol="0">
            <a:spAutoFit/>
          </a:bodyPr>
          <a:lstStyle/>
          <a:p>
            <a:pPr algn="ctr"/>
            <a:r>
              <a:rPr lang="en-US" altLang="zh-CN" b="1" dirty="0" smtClean="0">
                <a:solidFill>
                  <a:srgbClr val="00B050"/>
                </a:solidFill>
                <a:latin typeface="微软雅黑" panose="020B0503020204020204" pitchFamily="34" charset="-122"/>
                <a:ea typeface="微软雅黑" panose="020B0503020204020204" pitchFamily="34" charset="-122"/>
              </a:rPr>
              <a:t>ADD YOUR TITLE</a:t>
            </a:r>
            <a:endParaRPr lang="zh-HK" altLang="en-US" b="1" dirty="0">
              <a:solidFill>
                <a:srgbClr val="00B050"/>
              </a:solidFill>
              <a:latin typeface="微软雅黑" panose="020B0503020204020204" pitchFamily="34" charset="-122"/>
              <a:ea typeface="微软雅黑" panose="020B0503020204020204" pitchFamily="34" charset="-122"/>
            </a:endParaRPr>
          </a:p>
        </p:txBody>
      </p:sp>
      <p:sp>
        <p:nvSpPr>
          <p:cNvPr id="27" name="矩形 26"/>
          <p:cNvSpPr/>
          <p:nvPr/>
        </p:nvSpPr>
        <p:spPr>
          <a:xfrm>
            <a:off x="4542620" y="1735090"/>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542620" y="1447448"/>
            <a:ext cx="2171700" cy="369332"/>
          </a:xfrm>
          <a:prstGeom prst="rect">
            <a:avLst/>
          </a:prstGeom>
          <a:noFill/>
        </p:spPr>
        <p:txBody>
          <a:bodyPr wrap="square" rtlCol="0">
            <a:spAutoFit/>
          </a:bodyPr>
          <a:lstStyle/>
          <a:p>
            <a:pPr algn="ctr"/>
            <a:r>
              <a:rPr lang="en-US" altLang="zh-CN" b="1" dirty="0" smtClean="0">
                <a:solidFill>
                  <a:srgbClr val="00B050"/>
                </a:solidFill>
                <a:latin typeface="微软雅黑" panose="020B0503020204020204" pitchFamily="34" charset="-122"/>
                <a:ea typeface="微软雅黑" panose="020B0503020204020204" pitchFamily="34" charset="-122"/>
              </a:rPr>
              <a:t>ADD YOUR TITLE</a:t>
            </a:r>
            <a:endParaRPr lang="zh-HK" altLang="en-US" b="1" dirty="0">
              <a:solidFill>
                <a:srgbClr val="00B050"/>
              </a:solidFill>
              <a:latin typeface="微软雅黑" panose="020B0503020204020204" pitchFamily="34" charset="-122"/>
              <a:ea typeface="微软雅黑" panose="020B0503020204020204" pitchFamily="34" charset="-122"/>
            </a:endParaRPr>
          </a:p>
        </p:txBody>
      </p:sp>
      <p:sp>
        <p:nvSpPr>
          <p:cNvPr id="29" name="矩形 28"/>
          <p:cNvSpPr/>
          <p:nvPr/>
        </p:nvSpPr>
        <p:spPr>
          <a:xfrm>
            <a:off x="4542620" y="509163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542620" y="4804103"/>
            <a:ext cx="2171700" cy="369332"/>
          </a:xfrm>
          <a:prstGeom prst="rect">
            <a:avLst/>
          </a:prstGeom>
          <a:noFill/>
        </p:spPr>
        <p:txBody>
          <a:bodyPr wrap="square" rtlCol="0">
            <a:spAutoFit/>
          </a:bodyPr>
          <a:lstStyle/>
          <a:p>
            <a:pPr algn="ctr"/>
            <a:r>
              <a:rPr lang="en-US" altLang="zh-CN" b="1" dirty="0" smtClean="0">
                <a:solidFill>
                  <a:srgbClr val="00B050"/>
                </a:solidFill>
                <a:latin typeface="微软雅黑" panose="020B0503020204020204" pitchFamily="34" charset="-122"/>
                <a:ea typeface="微软雅黑" panose="020B0503020204020204" pitchFamily="34" charset="-122"/>
              </a:rPr>
              <a:t>ADD YOUR TITLE</a:t>
            </a:r>
            <a:endParaRPr lang="zh-HK" altLang="en-US" b="1" dirty="0">
              <a:solidFill>
                <a:srgbClr val="00B05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07389160"/>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49580638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79893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770574" y="93911"/>
            <a:ext cx="1344726"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412999" y="1581061"/>
            <a:ext cx="918803" cy="918803"/>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sp>
        <p:nvSpPr>
          <p:cNvPr id="32" name="椭圆 31"/>
          <p:cNvSpPr/>
          <p:nvPr/>
        </p:nvSpPr>
        <p:spPr>
          <a:xfrm>
            <a:off x="3331803" y="3238110"/>
            <a:ext cx="918803" cy="918803"/>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33" name="椭圆 32"/>
          <p:cNvSpPr/>
          <p:nvPr/>
        </p:nvSpPr>
        <p:spPr>
          <a:xfrm>
            <a:off x="2412999" y="4895159"/>
            <a:ext cx="918803" cy="918803"/>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1428902" y="2317321"/>
            <a:ext cx="812800" cy="482600"/>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63700" y="3697511"/>
            <a:ext cx="1460500" cy="0"/>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28902" y="4595102"/>
            <a:ext cx="812800" cy="482600"/>
          </a:xfrm>
          <a:prstGeom prst="line">
            <a:avLst/>
          </a:prstGeom>
          <a:ln w="28575">
            <a:solidFill>
              <a:srgbClr val="E74E3E"/>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3670604" y="1712965"/>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70604" y="1425323"/>
            <a:ext cx="2171700" cy="369332"/>
          </a:xfrm>
          <a:prstGeom prst="rect">
            <a:avLst/>
          </a:prstGeom>
          <a:noFill/>
        </p:spPr>
        <p:txBody>
          <a:bodyPr wrap="square" rtlCol="0">
            <a:spAutoFit/>
          </a:bodyPr>
          <a:lstStyle/>
          <a:p>
            <a:pPr algn="ctr"/>
            <a:r>
              <a:rPr lang="en-US" altLang="zh-CN" b="1" dirty="0" smtClean="0">
                <a:solidFill>
                  <a:srgbClr val="E74E3E"/>
                </a:solidFill>
                <a:latin typeface="微软雅黑" panose="020B0503020204020204" pitchFamily="34" charset="-122"/>
                <a:ea typeface="微软雅黑" panose="020B0503020204020204" pitchFamily="34" charset="-122"/>
              </a:rPr>
              <a:t>ADD YOUR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44" name="矩形 43"/>
          <p:cNvSpPr/>
          <p:nvPr/>
        </p:nvSpPr>
        <p:spPr>
          <a:xfrm>
            <a:off x="4458209" y="3299634"/>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458209" y="3011992"/>
            <a:ext cx="2171700" cy="369332"/>
          </a:xfrm>
          <a:prstGeom prst="rect">
            <a:avLst/>
          </a:prstGeom>
          <a:noFill/>
        </p:spPr>
        <p:txBody>
          <a:bodyPr wrap="square" rtlCol="0">
            <a:spAutoFit/>
          </a:bodyPr>
          <a:lstStyle/>
          <a:p>
            <a:pPr algn="ctr"/>
            <a:r>
              <a:rPr lang="en-US" altLang="zh-CN" b="1" dirty="0" smtClean="0">
                <a:solidFill>
                  <a:srgbClr val="E74E3E"/>
                </a:solidFill>
                <a:latin typeface="微软雅黑" panose="020B0503020204020204" pitchFamily="34" charset="-122"/>
                <a:ea typeface="微软雅黑" panose="020B0503020204020204" pitchFamily="34" charset="-122"/>
              </a:rPr>
              <a:t>ADD YOUR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46" name="矩形 45"/>
          <p:cNvSpPr/>
          <p:nvPr/>
        </p:nvSpPr>
        <p:spPr>
          <a:xfrm>
            <a:off x="3670604" y="503098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70604" y="4743339"/>
            <a:ext cx="2171700" cy="369332"/>
          </a:xfrm>
          <a:prstGeom prst="rect">
            <a:avLst/>
          </a:prstGeom>
          <a:noFill/>
        </p:spPr>
        <p:txBody>
          <a:bodyPr wrap="square" rtlCol="0">
            <a:spAutoFit/>
          </a:bodyPr>
          <a:lstStyle/>
          <a:p>
            <a:pPr algn="ctr"/>
            <a:r>
              <a:rPr lang="en-US" altLang="zh-CN" b="1" dirty="0" smtClean="0">
                <a:solidFill>
                  <a:srgbClr val="E74E3E"/>
                </a:solidFill>
                <a:latin typeface="微软雅黑" panose="020B0503020204020204" pitchFamily="34" charset="-122"/>
                <a:ea typeface="微软雅黑" panose="020B0503020204020204" pitchFamily="34" charset="-122"/>
              </a:rPr>
              <a:t>ADD YOUR 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2" cstate="print"/>
          <a:srcRect l="48207"/>
          <a:stretch/>
        </p:blipFill>
        <p:spPr>
          <a:xfrm>
            <a:off x="-660" y="2084120"/>
            <a:ext cx="1554054" cy="30006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65418810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4100" y="3744658"/>
            <a:ext cx="4495800" cy="938213"/>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smtClean="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009900" y="4758425"/>
            <a:ext cx="3124200" cy="461665"/>
            <a:chOff x="2425700" y="4391967"/>
            <a:chExt cx="3124200" cy="461665"/>
          </a:xfrm>
        </p:grpSpPr>
        <p:sp>
          <p:nvSpPr>
            <p:cNvPr id="3" name="矩形 2"/>
            <p:cNvSpPr/>
            <p:nvPr/>
          </p:nvSpPr>
          <p:spPr>
            <a:xfrm>
              <a:off x="2425700" y="4406899"/>
              <a:ext cx="1244600" cy="43180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微软雅黑" panose="020B0503020204020204" pitchFamily="34" charset="-122"/>
                  <a:ea typeface="微软雅黑" panose="020B0503020204020204" pitchFamily="34" charset="-122"/>
                </a:rPr>
                <a:t>NAME</a:t>
              </a:r>
              <a:endParaRPr lang="zh-HK"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886200" y="4391967"/>
              <a:ext cx="1663700" cy="461665"/>
            </a:xfrm>
            <a:prstGeom prst="rect">
              <a:avLst/>
            </a:prstGeom>
            <a:noFill/>
          </p:spPr>
          <p:txBody>
            <a:bodyPr wrap="square" rtlCol="0">
              <a:spAutoFit/>
            </a:bodyPr>
            <a:lstStyle/>
            <a:p>
              <a:pPr algn="ctr"/>
              <a:r>
                <a:rPr lang="en-US" altLang="zh-CN" sz="2400" b="1" spc="300" dirty="0" smtClean="0">
                  <a:solidFill>
                    <a:srgbClr val="E74E3E"/>
                  </a:solidFill>
                  <a:latin typeface="微软雅黑" panose="020B0503020204020204" pitchFamily="34" charset="-122"/>
                  <a:ea typeface="微软雅黑" panose="020B0503020204020204" pitchFamily="34" charset="-122"/>
                </a:rPr>
                <a:t>DAMEN</a:t>
              </a:r>
              <a:endParaRPr lang="zh-HK" altLang="en-US" sz="2400" b="1" spc="300" dirty="0">
                <a:solidFill>
                  <a:srgbClr val="E74E3E"/>
                </a:solidFill>
                <a:latin typeface="微软雅黑" panose="020B0503020204020204" pitchFamily="34" charset="-122"/>
                <a:ea typeface="微软雅黑" panose="020B0503020204020204" pitchFamily="34" charset="-122"/>
              </a:endParaRPr>
            </a:p>
          </p:txBody>
        </p:sp>
      </p:grpSp>
      <p:grpSp>
        <p:nvGrpSpPr>
          <p:cNvPr id="7" name="Group 4"/>
          <p:cNvGrpSpPr>
            <a:grpSpLocks noChangeAspect="1"/>
          </p:cNvGrpSpPr>
          <p:nvPr/>
        </p:nvGrpSpPr>
        <p:grpSpPr bwMode="auto">
          <a:xfrm>
            <a:off x="3648075" y="1637910"/>
            <a:ext cx="1847850" cy="1720986"/>
            <a:chOff x="1164" y="687"/>
            <a:chExt cx="3219" cy="2998"/>
          </a:xfrm>
          <a:solidFill>
            <a:srgbClr val="E74E3E"/>
          </a:solidFill>
        </p:grpSpPr>
        <p:sp>
          <p:nvSpPr>
            <p:cNvPr id="10"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178284631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321817574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976525" y="2108979"/>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1976525" y="3235852"/>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1" name="矩形 20"/>
          <p:cNvSpPr/>
          <p:nvPr/>
        </p:nvSpPr>
        <p:spPr>
          <a:xfrm>
            <a:off x="1976525" y="436272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9152" y="1653570"/>
            <a:ext cx="1439862" cy="2215991"/>
          </a:xfrm>
          <a:prstGeom prst="rect">
            <a:avLst/>
          </a:prstGeom>
          <a:noFill/>
        </p:spPr>
        <p:txBody>
          <a:bodyPr wrap="square" rtlCol="0">
            <a:spAutoFit/>
          </a:bodyPr>
          <a:lstStyle/>
          <a:p>
            <a:r>
              <a:rPr lang="en-US" altLang="zh-HK" sz="13800" dirty="0" smtClean="0">
                <a:solidFill>
                  <a:srgbClr val="00B050"/>
                </a:solidFill>
                <a:latin typeface="Adobe 仿宋 Std R" panose="02020400000000000000" pitchFamily="18" charset="-122"/>
                <a:ea typeface="Adobe 仿宋 Std R" panose="02020400000000000000" pitchFamily="18" charset="-122"/>
              </a:rPr>
              <a:t>“</a:t>
            </a:r>
            <a:endParaRPr lang="zh-HK" altLang="en-US" sz="13800" dirty="0">
              <a:solidFill>
                <a:srgbClr val="00B050"/>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6940637" y="4642009"/>
            <a:ext cx="1439862" cy="2215991"/>
          </a:xfrm>
          <a:prstGeom prst="rect">
            <a:avLst/>
          </a:prstGeom>
          <a:noFill/>
        </p:spPr>
        <p:txBody>
          <a:bodyPr wrap="square" rtlCol="0">
            <a:spAutoFit/>
          </a:bodyPr>
          <a:lstStyle/>
          <a:p>
            <a:r>
              <a:rPr lang="en-US" altLang="zh-HK" sz="13800" dirty="0" smtClean="0">
                <a:solidFill>
                  <a:srgbClr val="00B050"/>
                </a:solidFill>
                <a:latin typeface="Adobe 仿宋 Std R" panose="02020400000000000000" pitchFamily="18" charset="-122"/>
                <a:ea typeface="Adobe 仿宋 Std R" panose="02020400000000000000" pitchFamily="18" charset="-122"/>
              </a:rPr>
              <a:t>”</a:t>
            </a:r>
            <a:endParaRPr lang="zh-HK" altLang="en-US" sz="13800" dirty="0">
              <a:solidFill>
                <a:srgbClr val="00B050"/>
              </a:solidFill>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xmlns="" val="288623970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249190" y="156050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E74E3E"/>
                </a:solidFill>
                <a:latin typeface="微软雅黑" panose="020B0503020204020204" pitchFamily="34" charset="-122"/>
                <a:ea typeface="微软雅黑" panose="020B0503020204020204" pitchFamily="34" charset="-122"/>
              </a:rPr>
              <a:t>1</a:t>
            </a:r>
            <a:endParaRPr lang="zh-HK" altLang="en-US" sz="8000" b="1" dirty="0">
              <a:solidFill>
                <a:srgbClr val="E74E3E"/>
              </a:solidFill>
              <a:latin typeface="微软雅黑" panose="020B0503020204020204" pitchFamily="34" charset="-122"/>
              <a:ea typeface="微软雅黑" panose="020B0503020204020204" pitchFamily="34" charset="-122"/>
            </a:endParaRPr>
          </a:p>
        </p:txBody>
      </p:sp>
      <p:sp>
        <p:nvSpPr>
          <p:cNvPr id="39" name="矩形 38"/>
          <p:cNvSpPr/>
          <p:nvPr/>
        </p:nvSpPr>
        <p:spPr>
          <a:xfrm>
            <a:off x="2687811" y="1837507"/>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矩形 47"/>
          <p:cNvSpPr/>
          <p:nvPr/>
        </p:nvSpPr>
        <p:spPr>
          <a:xfrm>
            <a:off x="2687811" y="3121546"/>
            <a:ext cx="5207000" cy="769441"/>
          </a:xfrm>
          <a:prstGeom prst="rect">
            <a:avLst/>
          </a:prstGeom>
        </p:spPr>
        <p:txBody>
          <a:bodyPr wrap="square">
            <a:spAutoFit/>
          </a:bodyPr>
          <a:lstStyle/>
          <a:p>
            <a:pPr lvl="0" algn="just"/>
            <a:r>
              <a:rPr lang="en-US" altLang="zh-HK" sz="1100" dirty="0">
                <a:solidFill>
                  <a:srgbClr val="00B050"/>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00B050"/>
                </a:solidFill>
                <a:latin typeface="微软雅黑" panose="020B0503020204020204" pitchFamily="34" charset="-122"/>
                <a:ea typeface="微软雅黑" panose="020B0503020204020204" pitchFamily="34" charset="-122"/>
              </a:rPr>
              <a:t>foolishness.</a:t>
            </a:r>
            <a:r>
              <a:rPr lang="zh-HK" altLang="zh-HK" sz="11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00B05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249190" y="2844547"/>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00B050"/>
                </a:solidFill>
                <a:latin typeface="微软雅黑" panose="020B0503020204020204" pitchFamily="34" charset="-122"/>
                <a:ea typeface="微软雅黑" panose="020B0503020204020204" pitchFamily="34" charset="-122"/>
              </a:rPr>
              <a:t>2</a:t>
            </a:r>
            <a:endParaRPr lang="zh-HK" altLang="en-US" sz="8000" b="1" dirty="0">
              <a:solidFill>
                <a:srgbClr val="00B050"/>
              </a:solidFill>
              <a:latin typeface="微软雅黑" panose="020B0503020204020204" pitchFamily="34" charset="-122"/>
              <a:ea typeface="微软雅黑" panose="020B0503020204020204" pitchFamily="34" charset="-122"/>
            </a:endParaRPr>
          </a:p>
        </p:txBody>
      </p:sp>
      <p:sp>
        <p:nvSpPr>
          <p:cNvPr id="49" name="矩形 48"/>
          <p:cNvSpPr/>
          <p:nvPr/>
        </p:nvSpPr>
        <p:spPr>
          <a:xfrm>
            <a:off x="2687811" y="440558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49190" y="4128586"/>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E74E3E"/>
                </a:solidFill>
                <a:latin typeface="微软雅黑" panose="020B0503020204020204" pitchFamily="34" charset="-122"/>
                <a:ea typeface="微软雅黑" panose="020B0503020204020204" pitchFamily="34" charset="-122"/>
              </a:rPr>
              <a:t>3</a:t>
            </a:r>
            <a:endParaRPr lang="zh-HK" altLang="en-US" sz="8000" b="1" dirty="0">
              <a:solidFill>
                <a:srgbClr val="E74E3E"/>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矩形 27"/>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本框 34"/>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066322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27974" t="23307"/>
          <a:stretch/>
        </p:blipFill>
        <p:spPr>
          <a:xfrm>
            <a:off x="470607" y="2019309"/>
            <a:ext cx="4159423" cy="2952616"/>
          </a:xfrm>
          <a:prstGeom prst="rect">
            <a:avLst/>
          </a:prstGeom>
          <a:ln w="28575">
            <a:solidFill>
              <a:srgbClr val="666666"/>
            </a:solidFill>
          </a:ln>
          <a:effectLst/>
        </p:spPr>
      </p:pic>
      <p:cxnSp>
        <p:nvCxnSpPr>
          <p:cNvPr id="27" name="直接连接符 26"/>
          <p:cNvCxnSpPr/>
          <p:nvPr/>
        </p:nvCxnSpPr>
        <p:spPr>
          <a:xfrm>
            <a:off x="5055563" y="1989138"/>
            <a:ext cx="0" cy="2987675"/>
          </a:xfrm>
          <a:prstGeom prst="line">
            <a:avLst/>
          </a:prstGeom>
          <a:ln>
            <a:solidFill>
              <a:srgbClr val="E74E3E"/>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66792" y="2112987"/>
            <a:ext cx="3306601" cy="1277273"/>
          </a:xfrm>
          <a:prstGeom prst="rect">
            <a:avLst/>
          </a:prstGeom>
        </p:spPr>
        <p:txBody>
          <a:bodyPr wrap="square">
            <a:spAutoFit/>
          </a:bodyPr>
          <a:lstStyle/>
          <a:p>
            <a:pPr lvl="0" algn="just"/>
            <a:r>
              <a:rPr lang="en-US" altLang="zh-HK" sz="1100" dirty="0">
                <a:solidFill>
                  <a:srgbClr val="00B050"/>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00B050"/>
                </a:solidFill>
                <a:latin typeface="微软雅黑" panose="020B0503020204020204" pitchFamily="34" charset="-122"/>
                <a:ea typeface="微软雅黑" panose="020B0503020204020204" pitchFamily="34" charset="-122"/>
              </a:rPr>
              <a:t>foolishness.</a:t>
            </a:r>
            <a:r>
              <a:rPr lang="zh-HK" altLang="zh-HK" sz="11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00B050"/>
              </a:solidFill>
              <a:latin typeface="微软雅黑" panose="020B0503020204020204" pitchFamily="34" charset="-122"/>
              <a:ea typeface="微软雅黑" panose="020B0503020204020204" pitchFamily="34" charset="-122"/>
            </a:endParaRPr>
          </a:p>
        </p:txBody>
      </p:sp>
      <p:sp>
        <p:nvSpPr>
          <p:cNvPr id="35" name="矩形 34"/>
          <p:cNvSpPr/>
          <p:nvPr/>
        </p:nvSpPr>
        <p:spPr>
          <a:xfrm>
            <a:off x="5366792" y="3694652"/>
            <a:ext cx="3306601" cy="1277273"/>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6" name="矩形 35"/>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矩形 36"/>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618215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421757510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矩形 37"/>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5942" y="1770218"/>
            <a:ext cx="8752117" cy="3898125"/>
            <a:chOff x="159654" y="1770218"/>
            <a:chExt cx="8752117" cy="3898125"/>
          </a:xfrm>
        </p:grpSpPr>
        <p:grpSp>
          <p:nvGrpSpPr>
            <p:cNvPr id="4" name="组合 3"/>
            <p:cNvGrpSpPr/>
            <p:nvPr/>
          </p:nvGrpSpPr>
          <p:grpSpPr>
            <a:xfrm>
              <a:off x="159654" y="1930759"/>
              <a:ext cx="4325258" cy="3577042"/>
              <a:chOff x="382111" y="1042988"/>
              <a:chExt cx="6488113" cy="5365750"/>
            </a:xfrm>
            <a:solidFill>
              <a:srgbClr val="BFC0C0"/>
            </a:solidFill>
          </p:grpSpPr>
          <p:sp>
            <p:nvSpPr>
              <p:cNvPr id="5" name="Freeform 5"/>
              <p:cNvSpPr>
                <a:spLocks/>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6" name="Freeform 6"/>
              <p:cNvSpPr>
                <a:spLocks/>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7" name="Freeform 7"/>
              <p:cNvSpPr>
                <a:spLocks/>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8" name="Freeform 8"/>
              <p:cNvSpPr>
                <a:spLocks/>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9" name="Freeform 9"/>
              <p:cNvSpPr>
                <a:spLocks/>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0" name="Freeform 10"/>
              <p:cNvSpPr>
                <a:spLocks/>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11"/>
              <p:cNvSpPr>
                <a:spLocks/>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12"/>
              <p:cNvSpPr>
                <a:spLocks/>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3" name="Freeform 13"/>
              <p:cNvSpPr>
                <a:spLocks/>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4" name="Freeform 14"/>
              <p:cNvSpPr>
                <a:spLocks/>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5" name="Freeform 15"/>
              <p:cNvSpPr>
                <a:spLocks/>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6" name="Freeform 16"/>
              <p:cNvSpPr>
                <a:spLocks/>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7" name="Freeform 17"/>
              <p:cNvSpPr>
                <a:spLocks/>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BFC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18"/>
              <p:cNvSpPr>
                <a:spLocks/>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9" name="Freeform 19"/>
              <p:cNvSpPr>
                <a:spLocks/>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E74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0" name="Freeform 20"/>
              <p:cNvSpPr>
                <a:spLocks/>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E74E3E"/>
              </a:solidFill>
              <a:ln>
                <a:noFill/>
              </a:ln>
            </p:spPr>
            <p:txBody>
              <a:bodyPr vert="horz" wrap="square" lIns="91440" tIns="45720" rIns="91440" bIns="45720" numCol="1" anchor="t" anchorCtr="0" compatLnSpc="1">
                <a:prstTxWarp prst="textNoShape">
                  <a:avLst/>
                </a:prstTxWarp>
              </a:bodyPr>
              <a:lstStyle/>
              <a:p>
                <a:endParaRPr lang="zh-HK" altLang="en-US">
                  <a:solidFill>
                    <a:srgbClr val="BFC0C0"/>
                  </a:solidFill>
                </a:endParaRPr>
              </a:p>
            </p:txBody>
          </p:sp>
          <p:sp>
            <p:nvSpPr>
              <p:cNvPr id="21" name="Freeform 21"/>
              <p:cNvSpPr>
                <a:spLocks/>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2" name="Freeform 22"/>
              <p:cNvSpPr>
                <a:spLocks/>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23"/>
              <p:cNvSpPr>
                <a:spLocks/>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24"/>
              <p:cNvSpPr>
                <a:spLocks/>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25"/>
              <p:cNvSpPr>
                <a:spLocks/>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6" name="Freeform 26"/>
              <p:cNvSpPr>
                <a:spLocks/>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7" name="Freeform 27"/>
              <p:cNvSpPr>
                <a:spLocks/>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8" name="Freeform 28"/>
              <p:cNvSpPr>
                <a:spLocks/>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9" name="Freeform 29"/>
              <p:cNvSpPr>
                <a:spLocks/>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E74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30"/>
              <p:cNvSpPr>
                <a:spLocks/>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31"/>
              <p:cNvSpPr>
                <a:spLocks/>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32"/>
              <p:cNvSpPr>
                <a:spLocks/>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33"/>
              <p:cNvSpPr>
                <a:spLocks/>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34"/>
              <p:cNvSpPr>
                <a:spLocks/>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35"/>
              <p:cNvSpPr>
                <a:spLocks/>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36"/>
              <p:cNvSpPr>
                <a:spLocks/>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58" name="组合 57"/>
            <p:cNvGrpSpPr/>
            <p:nvPr/>
          </p:nvGrpSpPr>
          <p:grpSpPr>
            <a:xfrm>
              <a:off x="5118707" y="1770218"/>
              <a:ext cx="3793064" cy="3898125"/>
              <a:chOff x="5075165" y="1394408"/>
              <a:chExt cx="3793064" cy="3898125"/>
            </a:xfrm>
          </p:grpSpPr>
          <p:grpSp>
            <p:nvGrpSpPr>
              <p:cNvPr id="51" name="组合 50"/>
              <p:cNvGrpSpPr/>
              <p:nvPr/>
            </p:nvGrpSpPr>
            <p:grpSpPr>
              <a:xfrm>
                <a:off x="5075165" y="1394408"/>
                <a:ext cx="3793064" cy="1025617"/>
                <a:chOff x="5075165" y="1394408"/>
                <a:chExt cx="3793064" cy="1025617"/>
              </a:xfrm>
            </p:grpSpPr>
            <p:sp>
              <p:nvSpPr>
                <p:cNvPr id="2" name="矩形 1"/>
                <p:cNvSpPr/>
                <p:nvPr/>
              </p:nvSpPr>
              <p:spPr>
                <a:xfrm>
                  <a:off x="5166752" y="1394408"/>
                  <a:ext cx="1768530" cy="508046"/>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5165" y="2830662"/>
                <a:ext cx="3793064" cy="1025617"/>
                <a:chOff x="5075165" y="1394408"/>
                <a:chExt cx="3793064" cy="1025617"/>
              </a:xfrm>
            </p:grpSpPr>
            <p:sp>
              <p:nvSpPr>
                <p:cNvPr id="53" name="矩形 52"/>
                <p:cNvSpPr/>
                <p:nvPr/>
              </p:nvSpPr>
              <p:spPr>
                <a:xfrm>
                  <a:off x="5166752" y="1394408"/>
                  <a:ext cx="1768530" cy="508046"/>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4" name="矩形 53"/>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075165" y="4266916"/>
                <a:ext cx="3793064" cy="1025617"/>
                <a:chOff x="5075165" y="1394408"/>
                <a:chExt cx="3793064" cy="1025617"/>
              </a:xfrm>
            </p:grpSpPr>
            <p:sp>
              <p:nvSpPr>
                <p:cNvPr id="56" name="矩形 55"/>
                <p:cNvSpPr/>
                <p:nvPr/>
              </p:nvSpPr>
              <p:spPr>
                <a:xfrm>
                  <a:off x="5166752" y="1394408"/>
                  <a:ext cx="1768530" cy="508046"/>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7" name="矩形 56"/>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xmlns="" val="90609085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287432" y="2228205"/>
            <a:ext cx="4648175" cy="324104"/>
            <a:chOff x="2280306" y="2790440"/>
            <a:chExt cx="4648175" cy="324104"/>
          </a:xfrm>
        </p:grpSpPr>
        <p:sp>
          <p:nvSpPr>
            <p:cNvPr id="49" name="等腰三角形 48"/>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等腰三角形 49"/>
            <p:cNvSpPr/>
            <p:nvPr/>
          </p:nvSpPr>
          <p:spPr>
            <a:xfrm rot="5400000">
              <a:off x="441155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等腰三角形 50"/>
            <p:cNvSpPr/>
            <p:nvPr/>
          </p:nvSpPr>
          <p:spPr>
            <a:xfrm rot="5400000">
              <a:off x="662672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1" name="组合 40"/>
          <p:cNvGrpSpPr/>
          <p:nvPr/>
        </p:nvGrpSpPr>
        <p:grpSpPr>
          <a:xfrm>
            <a:off x="606198" y="1714683"/>
            <a:ext cx="1341891" cy="1351148"/>
            <a:chOff x="639593" y="2275794"/>
            <a:chExt cx="1341891" cy="1351148"/>
          </a:xfrm>
        </p:grpSpPr>
        <p:grpSp>
          <p:nvGrpSpPr>
            <p:cNvPr id="21" name="组合 20"/>
            <p:cNvGrpSpPr/>
            <p:nvPr/>
          </p:nvGrpSpPr>
          <p:grpSpPr>
            <a:xfrm flipV="1">
              <a:off x="639593" y="2275794"/>
              <a:ext cx="1341891" cy="1351148"/>
              <a:chOff x="3420609" y="2342470"/>
              <a:chExt cx="2383516" cy="2399959"/>
            </a:xfrm>
          </p:grpSpPr>
          <p:sp>
            <p:nvSpPr>
              <p:cNvPr id="22" name="饼形 21"/>
              <p:cNvSpPr/>
              <p:nvPr/>
            </p:nvSpPr>
            <p:spPr>
              <a:xfrm>
                <a:off x="3420609" y="2359137"/>
                <a:ext cx="2383292" cy="2383292"/>
              </a:xfrm>
              <a:prstGeom prst="pie">
                <a:avLst>
                  <a:gd name="adj1" fmla="val 0"/>
                  <a:gd name="adj2" fmla="val 10735662"/>
                </a:avLst>
              </a:prstGeom>
              <a:solidFill>
                <a:srgbClr val="E74E3E"/>
              </a:solid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23" name="饼形 22"/>
              <p:cNvSpPr/>
              <p:nvPr/>
            </p:nvSpPr>
            <p:spPr>
              <a:xfrm flipV="1">
                <a:off x="3420833" y="2342470"/>
                <a:ext cx="2383292" cy="2383292"/>
              </a:xfrm>
              <a:prstGeom prst="pie">
                <a:avLst>
                  <a:gd name="adj1" fmla="val 0"/>
                  <a:gd name="adj2" fmla="val 10860741"/>
                </a:avLst>
              </a:prstGeom>
              <a:no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24" name="文本框 23"/>
            <p:cNvSpPr txBox="1"/>
            <p:nvPr/>
          </p:nvSpPr>
          <p:spPr>
            <a:xfrm>
              <a:off x="904138" y="2521971"/>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94509" y="3014938"/>
              <a:ext cx="1232058" cy="369332"/>
            </a:xfrm>
            <a:prstGeom prst="rect">
              <a:avLst/>
            </a:prstGeom>
            <a:noFill/>
          </p:spPr>
          <p:txBody>
            <a:bodyPr wrap="square" rtlCol="0">
              <a:spAutoFit/>
            </a:bodyPr>
            <a:lstStyle/>
            <a:p>
              <a:pPr algn="ctr"/>
              <a:r>
                <a:rPr lang="en-US" altLang="zh-CN" dirty="0">
                  <a:solidFill>
                    <a:srgbClr val="E74E3E"/>
                  </a:solidFill>
                  <a:latin typeface="微软雅黑" panose="020B0503020204020204" pitchFamily="34" charset="-122"/>
                  <a:ea typeface="微软雅黑" panose="020B0503020204020204" pitchFamily="34" charset="-122"/>
                </a:rPr>
                <a:t>keyword</a:t>
              </a:r>
              <a:endParaRPr lang="zh-HK" altLang="en-US" dirty="0">
                <a:solidFill>
                  <a:srgbClr val="E74E3E"/>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850782" y="3213745"/>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63" name="矩形 62"/>
          <p:cNvSpPr/>
          <p:nvPr/>
        </p:nvSpPr>
        <p:spPr>
          <a:xfrm>
            <a:off x="281071" y="366749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802769" y="1726363"/>
            <a:ext cx="1341891" cy="1351148"/>
            <a:chOff x="3028406" y="2336983"/>
            <a:chExt cx="1341891" cy="1351148"/>
          </a:xfrm>
        </p:grpSpPr>
        <p:grpSp>
          <p:nvGrpSpPr>
            <p:cNvPr id="20" name="组合 19"/>
            <p:cNvGrpSpPr/>
            <p:nvPr/>
          </p:nvGrpSpPr>
          <p:grpSpPr>
            <a:xfrm>
              <a:off x="3028406" y="2336983"/>
              <a:ext cx="1341891" cy="1351148"/>
              <a:chOff x="3420609" y="2342470"/>
              <a:chExt cx="2383516" cy="2399959"/>
            </a:xfrm>
          </p:grpSpPr>
          <p:sp>
            <p:nvSpPr>
              <p:cNvPr id="17" name="饼形 16"/>
              <p:cNvSpPr/>
              <p:nvPr/>
            </p:nvSpPr>
            <p:spPr>
              <a:xfrm>
                <a:off x="3420609" y="2359137"/>
                <a:ext cx="2383292" cy="2383292"/>
              </a:xfrm>
              <a:prstGeom prst="pie">
                <a:avLst>
                  <a:gd name="adj1" fmla="val 0"/>
                  <a:gd name="adj2" fmla="val 10735662"/>
                </a:avLst>
              </a:prstGeom>
              <a:solidFill>
                <a:srgbClr val="E74E3E"/>
              </a:solid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V="1">
                <a:off x="3420833" y="2342470"/>
                <a:ext cx="2383292" cy="2383292"/>
              </a:xfrm>
              <a:prstGeom prst="pie">
                <a:avLst>
                  <a:gd name="adj1" fmla="val 0"/>
                  <a:gd name="adj2" fmla="val 10860741"/>
                </a:avLst>
              </a:prstGeom>
              <a:no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5" name="文本框 34"/>
            <p:cNvSpPr txBox="1"/>
            <p:nvPr/>
          </p:nvSpPr>
          <p:spPr>
            <a:xfrm>
              <a:off x="3292951" y="3091342"/>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3322" y="2567436"/>
              <a:ext cx="1232058" cy="369332"/>
            </a:xfrm>
            <a:prstGeom prst="rect">
              <a:avLst/>
            </a:prstGeom>
            <a:noFill/>
          </p:spPr>
          <p:txBody>
            <a:bodyPr wrap="square" rtlCol="0">
              <a:spAutoFit/>
            </a:bodyPr>
            <a:lstStyle/>
            <a:p>
              <a:pPr algn="ctr"/>
              <a:r>
                <a:rPr lang="en-US" altLang="zh-CN" dirty="0">
                  <a:solidFill>
                    <a:srgbClr val="E74E3E"/>
                  </a:solidFill>
                  <a:latin typeface="微软雅黑" panose="020B0503020204020204" pitchFamily="34" charset="-122"/>
                  <a:ea typeface="微软雅黑" panose="020B0503020204020204" pitchFamily="34" charset="-122"/>
                </a:rPr>
                <a:t>keyword</a:t>
              </a:r>
              <a:endParaRPr lang="zh-HK" altLang="en-US" dirty="0">
                <a:solidFill>
                  <a:srgbClr val="E74E3E"/>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3047353" y="3231136"/>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70" name="矩形 69"/>
          <p:cNvSpPr/>
          <p:nvPr/>
        </p:nvSpPr>
        <p:spPr>
          <a:xfrm>
            <a:off x="2477642" y="365581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999340" y="1720398"/>
            <a:ext cx="1341891" cy="1351148"/>
            <a:chOff x="5188770" y="2336983"/>
            <a:chExt cx="1341891" cy="1351148"/>
          </a:xfrm>
        </p:grpSpPr>
        <p:grpSp>
          <p:nvGrpSpPr>
            <p:cNvPr id="31" name="组合 30"/>
            <p:cNvGrpSpPr/>
            <p:nvPr/>
          </p:nvGrpSpPr>
          <p:grpSpPr>
            <a:xfrm flipV="1">
              <a:off x="5188770" y="2336983"/>
              <a:ext cx="1341891" cy="1351148"/>
              <a:chOff x="3420609" y="2342470"/>
              <a:chExt cx="2383516" cy="2399959"/>
            </a:xfrm>
          </p:grpSpPr>
          <p:sp>
            <p:nvSpPr>
              <p:cNvPr id="32" name="饼形 31"/>
              <p:cNvSpPr/>
              <p:nvPr/>
            </p:nvSpPr>
            <p:spPr>
              <a:xfrm>
                <a:off x="3420609" y="2359136"/>
                <a:ext cx="2383292" cy="2383293"/>
              </a:xfrm>
              <a:prstGeom prst="pie">
                <a:avLst>
                  <a:gd name="adj1" fmla="val 0"/>
                  <a:gd name="adj2" fmla="val 10735662"/>
                </a:avLst>
              </a:prstGeom>
              <a:solidFill>
                <a:srgbClr val="E74E3E"/>
              </a:solid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33" name="饼形 32"/>
              <p:cNvSpPr/>
              <p:nvPr/>
            </p:nvSpPr>
            <p:spPr>
              <a:xfrm flipV="1">
                <a:off x="3420833" y="2342470"/>
                <a:ext cx="2383292" cy="2383292"/>
              </a:xfrm>
              <a:prstGeom prst="pie">
                <a:avLst>
                  <a:gd name="adj1" fmla="val 0"/>
                  <a:gd name="adj2" fmla="val 10860741"/>
                </a:avLst>
              </a:prstGeom>
              <a:no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4" name="文本框 33"/>
            <p:cNvSpPr txBox="1"/>
            <p:nvPr/>
          </p:nvSpPr>
          <p:spPr>
            <a:xfrm>
              <a:off x="5453315" y="2583160"/>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243686" y="3073930"/>
              <a:ext cx="1232058" cy="369332"/>
            </a:xfrm>
            <a:prstGeom prst="rect">
              <a:avLst/>
            </a:prstGeom>
            <a:noFill/>
          </p:spPr>
          <p:txBody>
            <a:bodyPr wrap="square" rtlCol="0">
              <a:spAutoFit/>
            </a:bodyPr>
            <a:lstStyle/>
            <a:p>
              <a:pPr algn="ctr"/>
              <a:r>
                <a:rPr lang="en-US" altLang="zh-CN" dirty="0">
                  <a:solidFill>
                    <a:srgbClr val="E74E3E"/>
                  </a:solidFill>
                  <a:latin typeface="微软雅黑" panose="020B0503020204020204" pitchFamily="34" charset="-122"/>
                  <a:ea typeface="微软雅黑" panose="020B0503020204020204" pitchFamily="34" charset="-122"/>
                </a:rPr>
                <a:t>keyword</a:t>
              </a:r>
              <a:endParaRPr lang="zh-HK" altLang="en-US" dirty="0">
                <a:solidFill>
                  <a:srgbClr val="E74E3E"/>
                </a:solidFill>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5243924" y="3237871"/>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71" name="矩形 70"/>
          <p:cNvSpPr/>
          <p:nvPr/>
        </p:nvSpPr>
        <p:spPr>
          <a:xfrm>
            <a:off x="4674213" y="3661776"/>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195911" y="1721033"/>
            <a:ext cx="1341891" cy="1351148"/>
            <a:chOff x="7100407" y="2336983"/>
            <a:chExt cx="1341891" cy="1351148"/>
          </a:xfrm>
        </p:grpSpPr>
        <p:grpSp>
          <p:nvGrpSpPr>
            <p:cNvPr id="28" name="组合 27"/>
            <p:cNvGrpSpPr/>
            <p:nvPr/>
          </p:nvGrpSpPr>
          <p:grpSpPr>
            <a:xfrm>
              <a:off x="7100407" y="2336983"/>
              <a:ext cx="1341891" cy="1351148"/>
              <a:chOff x="3420609" y="2342470"/>
              <a:chExt cx="2383516" cy="2399959"/>
            </a:xfrm>
          </p:grpSpPr>
          <p:sp>
            <p:nvSpPr>
              <p:cNvPr id="29" name="饼形 28"/>
              <p:cNvSpPr/>
              <p:nvPr/>
            </p:nvSpPr>
            <p:spPr>
              <a:xfrm>
                <a:off x="3420609" y="2359137"/>
                <a:ext cx="2383292" cy="2383292"/>
              </a:xfrm>
              <a:prstGeom prst="pie">
                <a:avLst>
                  <a:gd name="adj1" fmla="val 0"/>
                  <a:gd name="adj2" fmla="val 10735662"/>
                </a:avLst>
              </a:prstGeom>
              <a:solidFill>
                <a:srgbClr val="E74E3E"/>
              </a:solid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饼形 29"/>
              <p:cNvSpPr/>
              <p:nvPr/>
            </p:nvSpPr>
            <p:spPr>
              <a:xfrm flipV="1">
                <a:off x="3420833" y="2342470"/>
                <a:ext cx="2383292" cy="2383292"/>
              </a:xfrm>
              <a:prstGeom prst="pie">
                <a:avLst>
                  <a:gd name="adj1" fmla="val 0"/>
                  <a:gd name="adj2" fmla="val 10860741"/>
                </a:avLst>
              </a:prstGeom>
              <a:noFill/>
              <a:ln w="28575">
                <a:solidFill>
                  <a:srgbClr val="E74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6" name="文本框 35"/>
            <p:cNvSpPr txBox="1"/>
            <p:nvPr/>
          </p:nvSpPr>
          <p:spPr>
            <a:xfrm>
              <a:off x="7364952" y="3094274"/>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155323" y="2567436"/>
              <a:ext cx="1232058" cy="369332"/>
            </a:xfrm>
            <a:prstGeom prst="rect">
              <a:avLst/>
            </a:prstGeom>
            <a:noFill/>
          </p:spPr>
          <p:txBody>
            <a:bodyPr wrap="square" rtlCol="0">
              <a:spAutoFit/>
            </a:bodyPr>
            <a:lstStyle/>
            <a:p>
              <a:pPr algn="ctr"/>
              <a:r>
                <a:rPr lang="en-US" altLang="zh-CN" dirty="0">
                  <a:solidFill>
                    <a:srgbClr val="E74E3E"/>
                  </a:solidFill>
                  <a:latin typeface="微软雅黑" panose="020B0503020204020204" pitchFamily="34" charset="-122"/>
                  <a:ea typeface="微软雅黑" panose="020B0503020204020204" pitchFamily="34" charset="-122"/>
                </a:rPr>
                <a:t>keyword</a:t>
              </a:r>
              <a:endParaRPr lang="zh-HK" altLang="en-US" dirty="0">
                <a:solidFill>
                  <a:srgbClr val="E74E3E"/>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7440495" y="3225806"/>
            <a:ext cx="852722" cy="369332"/>
          </a:xfrm>
          <a:prstGeom prst="rect">
            <a:avLst/>
          </a:prstGeom>
          <a:noFill/>
        </p:spPr>
        <p:txBody>
          <a:bodyPr wrap="square" rtlCol="0">
            <a:spAutoFit/>
          </a:bodyPr>
          <a:lstStyle/>
          <a:p>
            <a:pPr algn="ctr"/>
            <a:r>
              <a:rPr lang="en-US" altLang="zh-HK" b="1" dirty="0" smtClean="0">
                <a:solidFill>
                  <a:srgbClr val="E74E3E"/>
                </a:solidFill>
                <a:latin typeface="微软雅黑" panose="020B0503020204020204" pitchFamily="34" charset="-122"/>
                <a:ea typeface="微软雅黑" panose="020B0503020204020204" pitchFamily="34" charset="-122"/>
              </a:rPr>
              <a:t>TITLE</a:t>
            </a:r>
            <a:endParaRPr lang="zh-HK" altLang="en-US" b="1" dirty="0">
              <a:solidFill>
                <a:srgbClr val="E74E3E"/>
              </a:solidFill>
              <a:latin typeface="微软雅黑" panose="020B0503020204020204" pitchFamily="34" charset="-122"/>
              <a:ea typeface="微软雅黑" panose="020B0503020204020204" pitchFamily="34" charset="-122"/>
            </a:endParaRPr>
          </a:p>
        </p:txBody>
      </p:sp>
      <p:sp>
        <p:nvSpPr>
          <p:cNvPr id="72" name="矩形 71"/>
          <p:cNvSpPr/>
          <p:nvPr/>
        </p:nvSpPr>
        <p:spPr>
          <a:xfrm>
            <a:off x="6870784" y="366114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95" name="矩形 94"/>
          <p:cNvSpPr/>
          <p:nvPr/>
        </p:nvSpPr>
        <p:spPr>
          <a:xfrm>
            <a:off x="0" y="0"/>
            <a:ext cx="9144000" cy="557154"/>
          </a:xfrm>
          <a:prstGeom prst="rect">
            <a:avLst/>
          </a:prstGeom>
          <a:solidFill>
            <a:srgbClr val="E74E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6" name="矩形 95"/>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文本框 9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2804001"/>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2876</Words>
  <Application>Microsoft Office PowerPoint</Application>
  <PresentationFormat>全屏显示(4:3)</PresentationFormat>
  <Paragraphs>221</Paragraphs>
  <Slides>24</Slides>
  <Notes>0</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Office 主题</vt:lpstr>
      <vt:lpstr>3_Office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第一PPT模板网-WWW.1PPT.COM</dc:subject>
  <dc:creator>第一PPT模板网-WWW.1PPT.COM</dc:creator>
  <dc:description>第一PPT模板网-WWW.1PPT.COM</dc:description>
  <cp:lastModifiedBy>Administrator</cp:lastModifiedBy>
  <cp:revision>121</cp:revision>
  <dcterms:created xsi:type="dcterms:W3CDTF">2015-02-19T23:46:49Z</dcterms:created>
  <dcterms:modified xsi:type="dcterms:W3CDTF">2016-08-08T14:55:48Z</dcterms:modified>
  <cp:category>第一PPT模板网-WWW.1PPT.COM</cp:category>
</cp:coreProperties>
</file>