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9" r:id="rId3"/>
    <p:sldId id="261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2" r:id="rId24"/>
    <p:sldId id="283" r:id="rId25"/>
    <p:sldId id="284" r:id="rId26"/>
    <p:sldId id="285" r:id="rId27"/>
  </p:sldIdLst>
  <p:sldSz cx="12188825" cy="6858000"/>
  <p:notesSz cx="6858000" cy="9144000"/>
  <p:defaultTextStyle>
    <a:defPPr>
      <a:defRPr lang="zh-CN"/>
    </a:defPPr>
    <a:lvl1pPr marL="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>
      <p:cViewPr varScale="1">
        <p:scale>
          <a:sx n="107" d="100"/>
          <a:sy n="107" d="100"/>
        </p:scale>
        <p:origin x="-672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c:formatCode="General">
                  <c:v>4</c:v>
                </c:pt>
                <c:pt idx="1" c:formatCode="General">
                  <c:v>1.8</c:v>
                </c:pt>
                <c:pt idx="2" c:formatCode="General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c:formatCode="General">
                  <c:v>2</c:v>
                </c:pt>
                <c:pt idx="1" c:formatCode="General">
                  <c:v>3</c:v>
                </c:pt>
                <c:pt idx="2" c:formatCode="General">
                  <c:v>4.3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3777408"/>
        <c:axId val="87880064"/>
      </c:barChart>
      <c:catAx>
        <c:axId val="8377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1195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</a:p>
        </c:txPr>
        <c:crossAx val="87880064"/>
        <c:crosses val="autoZero"/>
        <c:auto val="1"/>
        <c:lblAlgn val="ctr"/>
        <c:lblOffset val="100"/>
        <c:tickMarkSkip val="1"/>
        <c:noMultiLvlLbl val="0"/>
      </c:catAx>
      <c:valAx>
        <c:axId val="87880064"/>
        <c:scaling>
          <c:orientation val="minMax"/>
        </c:scaling>
        <c:delete val="0"/>
        <c:axPos val="b"/>
        <c:majorGridlines>
          <c:spPr>
            <a:noFill/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1195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</a:p>
        </c:txPr>
        <c:crossAx val="8377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92D14F"/>
            </a:solidFill>
            <a:effectLst/>
          </c:spPr>
          <c:dPt>
            <c:idx val="0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c:formatCode="General">
                  <c:v>8.2</c:v>
                </c:pt>
                <c:pt idx="1" c:formatCode="General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firstSliceAng val="100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92D14F"/>
            </a:solidFill>
            <a:effectLst/>
          </c:spPr>
          <c:dPt>
            <c:idx val="0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F81BD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c:formatCode="General">
                  <c:v>8.2</c:v>
                </c:pt>
                <c:pt idx="1" c:formatCode="General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firstSliceAng val="151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92D14F"/>
            </a:solidFill>
            <a:effectLst/>
          </c:spPr>
          <c:dPt>
            <c:idx val="0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F81BD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c:formatCode="General">
                  <c:v>8.2</c:v>
                </c:pt>
                <c:pt idx="1" c:formatCode="General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firstSliceAng val="167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 w="28575" cap="rnd">
              <a:solidFill>
                <a:srgbClr val="FFFFFF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7C233E"/>
              </a:solidFill>
              <a:ln w="5715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c:formatCode="General">
                  <c:v>4.3</c:v>
                </c:pt>
                <c:pt idx="1" c:formatCode="General">
                  <c:v>2.5</c:v>
                </c:pt>
                <c:pt idx="2" c:formatCode="General">
                  <c:v>3.5</c:v>
                </c:pt>
                <c:pt idx="3" c:formatCode="General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  <a:ln w="28575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7C233E"/>
              </a:solidFill>
              <a:ln w="571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c:formatCode="General">
                  <c:v>2.4</c:v>
                </c:pt>
                <c:pt idx="1" c:formatCode="General">
                  <c:v>4.4</c:v>
                </c:pt>
                <c:pt idx="2" c:formatCode="General">
                  <c:v>1.8</c:v>
                </c:pt>
                <c:pt idx="3" c:formatCode="General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noFill/>
            <a:ln w="28575" cap="rnd">
              <a:solidFill>
                <a:schemeClr val="tx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c:formatCode="General">
                  <c:v>2</c:v>
                </c:pt>
                <c:pt idx="1" c:formatCode="General">
                  <c:v>2</c:v>
                </c:pt>
                <c:pt idx="2" c:formatCode="General">
                  <c:v>3</c:v>
                </c:pt>
                <c:pt idx="3" c:formatCode="General">
                  <c:v>5</c:v>
                </c:pt>
              </c:numCache>
            </c:numRef>
          </c:val>
          <c:smooth val="0"/>
        </c:ser>
        <c:dLbls>
          <c:dLblPos val="r"/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34240"/>
        <c:axId val="89835776"/>
      </c:lineChart>
      <c:catAx>
        <c:axId val="898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1195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</a:p>
        </c:txPr>
        <c:crossAx val="89835776"/>
        <c:crosses val="autoZero"/>
        <c:auto val="1"/>
        <c:lblAlgn val="ctr"/>
        <c:lblOffset val="100"/>
        <c:tickMarkSkip val="1"/>
        <c:noMultiLvlLbl val="0"/>
      </c:catAx>
      <c:valAx>
        <c:axId val="89835776"/>
        <c:scaling>
          <c:orientation val="minMax"/>
        </c:scaling>
        <c:delete val="1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98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35B2-6BBF-4D29-88D3-2A4DAEA42B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838E-9396-4768-8150-4518C0917B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015-06-03_PerugiaFarmland_ROW7383193166_1920x1080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5-06-03_PerugiaFarmland_ROW7383193166_1920x1080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5-06-03_PerugiaFarmland_ROW7383193166_1920x1080 3.jp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-06-03_PerugiaFarmland_ROW7383193166_1920x1080 2.jp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-06-03_PerugiaFarmland_ROW7383193166_1920x1080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5621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1"/>
            <a:ext cx="12188825" cy="6856215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-06-03_PerugiaFarmland_ROW7383193166_1920x10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6089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6089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60896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896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896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896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60896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60896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hdphoto2.wdp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15585" y="1709361"/>
            <a:ext cx="8762540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毕</a:t>
            </a:r>
            <a:r>
              <a:rPr lang="zh-CN" altLang="en-US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业答辩</a:t>
            </a:r>
            <a:r>
              <a:rPr lang="en-US" altLang="zh-CN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endParaRPr lang="en-US" altLang="zh-CN" sz="80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36365" y="5513651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答辩人：</a:t>
            </a:r>
            <a:endParaRPr lang="zh-HK" altLang="en-US" sz="19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36365" y="6035145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指导老师：</a:t>
            </a:r>
            <a:endParaRPr lang="zh-HK" altLang="en-US" sz="19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77134" y="5529011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zh-HK" altLang="en-US" sz="19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77134" y="6050505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教授</a:t>
            </a:r>
            <a:endParaRPr lang="zh-HK" altLang="en-US" sz="19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 rot="19764056">
            <a:off x="1131298" y="1046209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21"/>
          <p:cNvCxnSpPr/>
          <p:nvPr/>
        </p:nvCxnSpPr>
        <p:spPr>
          <a:xfrm>
            <a:off x="3496247" y="2297861"/>
            <a:ext cx="2251250" cy="11478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27"/>
          <p:cNvCxnSpPr/>
          <p:nvPr/>
        </p:nvCxnSpPr>
        <p:spPr>
          <a:xfrm flipH="1" flipV="1">
            <a:off x="6525716" y="4017662"/>
            <a:ext cx="1636223" cy="99136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658053" y="4513345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itchFamily="34" charset="-122"/>
              </a:rPr>
              <a:t>TEXT</a:t>
            </a:r>
            <a:endParaRPr lang="zh-HK" altLang="en-US" b="1" spc="300" dirty="0">
              <a:ea typeface="微软雅黑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575331" y="1490206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itchFamily="34" charset="-122"/>
              </a:rPr>
              <a:t>TEXT</a:t>
            </a:r>
            <a:endParaRPr lang="zh-HK" altLang="en-US" b="1" spc="300" dirty="0">
              <a:ea typeface="微软雅黑" pitchFamily="34" charset="-122"/>
            </a:endParaRPr>
          </a:p>
        </p:txBody>
      </p:sp>
      <p:cxnSp>
        <p:nvCxnSpPr>
          <p:cNvPr id="54" name="直接连接符 23"/>
          <p:cNvCxnSpPr/>
          <p:nvPr/>
        </p:nvCxnSpPr>
        <p:spPr>
          <a:xfrm flipV="1">
            <a:off x="4874599" y="4092776"/>
            <a:ext cx="1007330" cy="6100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29"/>
          <p:cNvCxnSpPr/>
          <p:nvPr/>
        </p:nvCxnSpPr>
        <p:spPr>
          <a:xfrm flipH="1">
            <a:off x="6802331" y="2411833"/>
            <a:ext cx="1359606" cy="76714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5176163" y="2613197"/>
            <a:ext cx="2014538" cy="20145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3200" b="1" spc="300" dirty="0">
                <a:ea typeface="微软雅黑" pitchFamily="34" charset="-122"/>
              </a:rPr>
              <a:t>TEXT</a:t>
            </a:r>
            <a:endParaRPr lang="zh-HK" altLang="en-US" sz="3200" b="1" spc="300" dirty="0">
              <a:ea typeface="微软雅黑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859314" y="1498925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itchFamily="34" charset="-122"/>
              </a:rPr>
              <a:t>TEXT</a:t>
            </a:r>
            <a:endParaRPr lang="zh-HK" altLang="en-US" b="1" spc="300" dirty="0">
              <a:ea typeface="微软雅黑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764162" y="4318249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itchFamily="34" charset="-122"/>
              </a:rPr>
              <a:t>TEXT</a:t>
            </a:r>
            <a:endParaRPr lang="zh-HK" altLang="en-US" b="1" spc="300" dirty="0"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en-US" altLang="zh-CN" sz="80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77"/>
          <p:cNvGrpSpPr/>
          <p:nvPr/>
        </p:nvGrpSpPr>
        <p:grpSpPr>
          <a:xfrm>
            <a:off x="6501331" y="2027139"/>
            <a:ext cx="1000370" cy="690765"/>
            <a:chOff x="5174606" y="2435101"/>
            <a:chExt cx="1000370" cy="690765"/>
          </a:xfrm>
          <a:solidFill>
            <a:srgbClr val="FFFFFF"/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5221047" y="2435101"/>
              <a:ext cx="915744" cy="405584"/>
            </a:xfrm>
            <a:custGeom>
              <a:avLst/>
              <a:gdLst>
                <a:gd name="T0" fmla="*/ 1125 w 1125"/>
                <a:gd name="T1" fmla="*/ 2 h 498"/>
                <a:gd name="T2" fmla="*/ 1111 w 1125"/>
                <a:gd name="T3" fmla="*/ 19 h 498"/>
                <a:gd name="T4" fmla="*/ 588 w 1125"/>
                <a:gd name="T5" fmla="*/ 486 h 498"/>
                <a:gd name="T6" fmla="*/ 550 w 1125"/>
                <a:gd name="T7" fmla="*/ 484 h 498"/>
                <a:gd name="T8" fmla="*/ 82 w 1125"/>
                <a:gd name="T9" fmla="*/ 83 h 498"/>
                <a:gd name="T10" fmla="*/ 9 w 1125"/>
                <a:gd name="T11" fmla="*/ 20 h 498"/>
                <a:gd name="T12" fmla="*/ 0 w 1125"/>
                <a:gd name="T13" fmla="*/ 6 h 498"/>
                <a:gd name="T14" fmla="*/ 17 w 1125"/>
                <a:gd name="T15" fmla="*/ 0 h 498"/>
                <a:gd name="T16" fmla="*/ 572 w 1125"/>
                <a:gd name="T17" fmla="*/ 0 h 498"/>
                <a:gd name="T18" fmla="*/ 1081 w 1125"/>
                <a:gd name="T19" fmla="*/ 0 h 498"/>
                <a:gd name="T20" fmla="*/ 1125 w 1125"/>
                <a:gd name="T21" fmla="*/ 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5" h="498">
                  <a:moveTo>
                    <a:pt x="1125" y="2"/>
                  </a:moveTo>
                  <a:cubicBezTo>
                    <a:pt x="1119" y="10"/>
                    <a:pt x="1116" y="15"/>
                    <a:pt x="1111" y="19"/>
                  </a:cubicBezTo>
                  <a:cubicBezTo>
                    <a:pt x="937" y="175"/>
                    <a:pt x="762" y="330"/>
                    <a:pt x="588" y="486"/>
                  </a:cubicBezTo>
                  <a:cubicBezTo>
                    <a:pt x="574" y="498"/>
                    <a:pt x="566" y="497"/>
                    <a:pt x="550" y="484"/>
                  </a:cubicBezTo>
                  <a:cubicBezTo>
                    <a:pt x="394" y="350"/>
                    <a:pt x="238" y="217"/>
                    <a:pt x="82" y="83"/>
                  </a:cubicBezTo>
                  <a:cubicBezTo>
                    <a:pt x="58" y="62"/>
                    <a:pt x="33" y="42"/>
                    <a:pt x="9" y="20"/>
                  </a:cubicBezTo>
                  <a:cubicBezTo>
                    <a:pt x="5" y="17"/>
                    <a:pt x="3" y="11"/>
                    <a:pt x="0" y="6"/>
                  </a:cubicBezTo>
                  <a:cubicBezTo>
                    <a:pt x="6" y="4"/>
                    <a:pt x="11" y="0"/>
                    <a:pt x="17" y="0"/>
                  </a:cubicBezTo>
                  <a:cubicBezTo>
                    <a:pt x="202" y="0"/>
                    <a:pt x="387" y="0"/>
                    <a:pt x="572" y="0"/>
                  </a:cubicBezTo>
                  <a:cubicBezTo>
                    <a:pt x="742" y="0"/>
                    <a:pt x="912" y="0"/>
                    <a:pt x="1081" y="0"/>
                  </a:cubicBezTo>
                  <a:cubicBezTo>
                    <a:pt x="1095" y="0"/>
                    <a:pt x="1108" y="1"/>
                    <a:pt x="11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5216231" y="2790460"/>
              <a:ext cx="919873" cy="335406"/>
            </a:xfrm>
            <a:custGeom>
              <a:avLst/>
              <a:gdLst>
                <a:gd name="T0" fmla="*/ 730 w 1130"/>
                <a:gd name="T1" fmla="*/ 8 h 412"/>
                <a:gd name="T2" fmla="*/ 1130 w 1130"/>
                <a:gd name="T3" fmla="*/ 405 h 412"/>
                <a:gd name="T4" fmla="*/ 0 w 1130"/>
                <a:gd name="T5" fmla="*/ 406 h 412"/>
                <a:gd name="T6" fmla="*/ 409 w 1130"/>
                <a:gd name="T7" fmla="*/ 0 h 412"/>
                <a:gd name="T8" fmla="*/ 528 w 1130"/>
                <a:gd name="T9" fmla="*/ 102 h 412"/>
                <a:gd name="T10" fmla="*/ 558 w 1130"/>
                <a:gd name="T11" fmla="*/ 127 h 412"/>
                <a:gd name="T12" fmla="*/ 597 w 1130"/>
                <a:gd name="T13" fmla="*/ 127 h 412"/>
                <a:gd name="T14" fmla="*/ 730 w 1130"/>
                <a:gd name="T15" fmla="*/ 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0" h="412">
                  <a:moveTo>
                    <a:pt x="730" y="8"/>
                  </a:moveTo>
                  <a:cubicBezTo>
                    <a:pt x="865" y="141"/>
                    <a:pt x="997" y="273"/>
                    <a:pt x="1130" y="405"/>
                  </a:cubicBezTo>
                  <a:cubicBezTo>
                    <a:pt x="1116" y="411"/>
                    <a:pt x="19" y="412"/>
                    <a:pt x="0" y="406"/>
                  </a:cubicBezTo>
                  <a:cubicBezTo>
                    <a:pt x="136" y="271"/>
                    <a:pt x="272" y="136"/>
                    <a:pt x="409" y="0"/>
                  </a:cubicBezTo>
                  <a:cubicBezTo>
                    <a:pt x="446" y="32"/>
                    <a:pt x="487" y="67"/>
                    <a:pt x="528" y="102"/>
                  </a:cubicBezTo>
                  <a:cubicBezTo>
                    <a:pt x="538" y="110"/>
                    <a:pt x="548" y="119"/>
                    <a:pt x="558" y="127"/>
                  </a:cubicBezTo>
                  <a:cubicBezTo>
                    <a:pt x="574" y="140"/>
                    <a:pt x="582" y="140"/>
                    <a:pt x="597" y="127"/>
                  </a:cubicBezTo>
                  <a:cubicBezTo>
                    <a:pt x="642" y="86"/>
                    <a:pt x="687" y="46"/>
                    <a:pt x="7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174606" y="2473630"/>
              <a:ext cx="334718" cy="609923"/>
            </a:xfrm>
            <a:custGeom>
              <a:avLst/>
              <a:gdLst>
                <a:gd name="T0" fmla="*/ 6 w 411"/>
                <a:gd name="T1" fmla="*/ 749 h 749"/>
                <a:gd name="T2" fmla="*/ 7 w 411"/>
                <a:gd name="T3" fmla="*/ 0 h 749"/>
                <a:gd name="T4" fmla="*/ 411 w 411"/>
                <a:gd name="T5" fmla="*/ 347 h 749"/>
                <a:gd name="T6" fmla="*/ 6 w 411"/>
                <a:gd name="T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749">
                  <a:moveTo>
                    <a:pt x="6" y="749"/>
                  </a:moveTo>
                  <a:cubicBezTo>
                    <a:pt x="0" y="736"/>
                    <a:pt x="0" y="20"/>
                    <a:pt x="7" y="0"/>
                  </a:cubicBezTo>
                  <a:cubicBezTo>
                    <a:pt x="142" y="116"/>
                    <a:pt x="276" y="231"/>
                    <a:pt x="411" y="347"/>
                  </a:cubicBezTo>
                  <a:cubicBezTo>
                    <a:pt x="275" y="481"/>
                    <a:pt x="140" y="615"/>
                    <a:pt x="6" y="7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5849546" y="2474318"/>
              <a:ext cx="325430" cy="609235"/>
            </a:xfrm>
            <a:custGeom>
              <a:avLst/>
              <a:gdLst>
                <a:gd name="T0" fmla="*/ 0 w 400"/>
                <a:gd name="T1" fmla="*/ 353 h 748"/>
                <a:gd name="T2" fmla="*/ 397 w 400"/>
                <a:gd name="T3" fmla="*/ 0 h 748"/>
                <a:gd name="T4" fmla="*/ 400 w 400"/>
                <a:gd name="T5" fmla="*/ 22 h 748"/>
                <a:gd name="T6" fmla="*/ 400 w 400"/>
                <a:gd name="T7" fmla="*/ 728 h 748"/>
                <a:gd name="T8" fmla="*/ 397 w 400"/>
                <a:gd name="T9" fmla="*/ 748 h 748"/>
                <a:gd name="T10" fmla="*/ 0 w 400"/>
                <a:gd name="T11" fmla="*/ 35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748">
                  <a:moveTo>
                    <a:pt x="0" y="353"/>
                  </a:moveTo>
                  <a:cubicBezTo>
                    <a:pt x="132" y="236"/>
                    <a:pt x="263" y="119"/>
                    <a:pt x="397" y="0"/>
                  </a:cubicBezTo>
                  <a:cubicBezTo>
                    <a:pt x="398" y="9"/>
                    <a:pt x="400" y="15"/>
                    <a:pt x="400" y="22"/>
                  </a:cubicBezTo>
                  <a:cubicBezTo>
                    <a:pt x="400" y="257"/>
                    <a:pt x="400" y="492"/>
                    <a:pt x="400" y="728"/>
                  </a:cubicBezTo>
                  <a:cubicBezTo>
                    <a:pt x="400" y="735"/>
                    <a:pt x="398" y="742"/>
                    <a:pt x="397" y="748"/>
                  </a:cubicBezTo>
                  <a:cubicBezTo>
                    <a:pt x="265" y="617"/>
                    <a:pt x="133" y="486"/>
                    <a:pt x="0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</p:grpSp>
      <p:grpSp>
        <p:nvGrpSpPr>
          <p:cNvPr id="29" name="组合 75"/>
          <p:cNvGrpSpPr/>
          <p:nvPr/>
        </p:nvGrpSpPr>
        <p:grpSpPr>
          <a:xfrm>
            <a:off x="2209329" y="1894715"/>
            <a:ext cx="1093895" cy="955612"/>
            <a:chOff x="882603" y="2302677"/>
            <a:chExt cx="1093895" cy="955612"/>
          </a:xfrm>
          <a:solidFill>
            <a:srgbClr val="FFFFFF"/>
          </a:solidFill>
        </p:grpSpPr>
        <p:sp>
          <p:nvSpPr>
            <p:cNvPr id="30" name="Freeform 14"/>
            <p:cNvSpPr/>
            <p:nvPr/>
          </p:nvSpPr>
          <p:spPr bwMode="auto">
            <a:xfrm>
              <a:off x="882603" y="2302677"/>
              <a:ext cx="820672" cy="955612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362082" y="2640858"/>
              <a:ext cx="386396" cy="443988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667783" y="2400113"/>
              <a:ext cx="273223" cy="299340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088524" y="2679029"/>
              <a:ext cx="408829" cy="66632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087855" y="2815306"/>
              <a:ext cx="344542" cy="673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082497" y="2945221"/>
              <a:ext cx="244427" cy="146657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1748478" y="2540408"/>
              <a:ext cx="228020" cy="273223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1293107" y="2473776"/>
              <a:ext cx="204247" cy="66632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</p:grpSp>
      <p:grpSp>
        <p:nvGrpSpPr>
          <p:cNvPr id="38" name="组合 76"/>
          <p:cNvGrpSpPr/>
          <p:nvPr/>
        </p:nvGrpSpPr>
        <p:grpSpPr>
          <a:xfrm>
            <a:off x="4182091" y="1893155"/>
            <a:ext cx="1229112" cy="958731"/>
            <a:chOff x="2855366" y="2301118"/>
            <a:chExt cx="1229112" cy="958730"/>
          </a:xfrm>
          <a:solidFill>
            <a:srgbClr val="FFFFFF"/>
          </a:solidFill>
        </p:grpSpPr>
        <p:sp>
          <p:nvSpPr>
            <p:cNvPr id="39" name="Freeform 26"/>
            <p:cNvSpPr/>
            <p:nvPr/>
          </p:nvSpPr>
          <p:spPr bwMode="auto">
            <a:xfrm>
              <a:off x="2855366" y="2531318"/>
              <a:ext cx="807015" cy="728530"/>
            </a:xfrm>
            <a:custGeom>
              <a:avLst/>
              <a:gdLst>
                <a:gd name="T0" fmla="*/ 129 w 908"/>
                <a:gd name="T1" fmla="*/ 646 h 819"/>
                <a:gd name="T2" fmla="*/ 86 w 908"/>
                <a:gd name="T3" fmla="*/ 646 h 819"/>
                <a:gd name="T4" fmla="*/ 0 w 908"/>
                <a:gd name="T5" fmla="*/ 560 h 819"/>
                <a:gd name="T6" fmla="*/ 0 w 908"/>
                <a:gd name="T7" fmla="*/ 87 h 819"/>
                <a:gd name="T8" fmla="*/ 87 w 908"/>
                <a:gd name="T9" fmla="*/ 0 h 819"/>
                <a:gd name="T10" fmla="*/ 822 w 908"/>
                <a:gd name="T11" fmla="*/ 0 h 819"/>
                <a:gd name="T12" fmla="*/ 908 w 908"/>
                <a:gd name="T13" fmla="*/ 90 h 819"/>
                <a:gd name="T14" fmla="*/ 908 w 908"/>
                <a:gd name="T15" fmla="*/ 470 h 819"/>
                <a:gd name="T16" fmla="*/ 908 w 908"/>
                <a:gd name="T17" fmla="*/ 557 h 819"/>
                <a:gd name="T18" fmla="*/ 818 w 908"/>
                <a:gd name="T19" fmla="*/ 646 h 819"/>
                <a:gd name="T20" fmla="*/ 338 w 908"/>
                <a:gd name="T21" fmla="*/ 646 h 819"/>
                <a:gd name="T22" fmla="*/ 313 w 908"/>
                <a:gd name="T23" fmla="*/ 656 h 819"/>
                <a:gd name="T24" fmla="*/ 166 w 908"/>
                <a:gd name="T25" fmla="*/ 804 h 819"/>
                <a:gd name="T26" fmla="*/ 156 w 908"/>
                <a:gd name="T27" fmla="*/ 813 h 819"/>
                <a:gd name="T28" fmla="*/ 139 w 908"/>
                <a:gd name="T29" fmla="*/ 817 h 819"/>
                <a:gd name="T30" fmla="*/ 130 w 908"/>
                <a:gd name="T31" fmla="*/ 802 h 819"/>
                <a:gd name="T32" fmla="*/ 129 w 908"/>
                <a:gd name="T33" fmla="*/ 770 h 819"/>
                <a:gd name="T34" fmla="*/ 129 w 908"/>
                <a:gd name="T35" fmla="*/ 64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8" h="819">
                  <a:moveTo>
                    <a:pt x="129" y="646"/>
                  </a:moveTo>
                  <a:cubicBezTo>
                    <a:pt x="114" y="646"/>
                    <a:pt x="100" y="646"/>
                    <a:pt x="86" y="646"/>
                  </a:cubicBezTo>
                  <a:cubicBezTo>
                    <a:pt x="38" y="646"/>
                    <a:pt x="0" y="608"/>
                    <a:pt x="0" y="560"/>
                  </a:cubicBezTo>
                  <a:cubicBezTo>
                    <a:pt x="0" y="402"/>
                    <a:pt x="0" y="245"/>
                    <a:pt x="0" y="87"/>
                  </a:cubicBezTo>
                  <a:cubicBezTo>
                    <a:pt x="0" y="38"/>
                    <a:pt x="38" y="0"/>
                    <a:pt x="87" y="0"/>
                  </a:cubicBezTo>
                  <a:cubicBezTo>
                    <a:pt x="332" y="0"/>
                    <a:pt x="577" y="0"/>
                    <a:pt x="822" y="0"/>
                  </a:cubicBezTo>
                  <a:cubicBezTo>
                    <a:pt x="872" y="0"/>
                    <a:pt x="908" y="38"/>
                    <a:pt x="908" y="90"/>
                  </a:cubicBezTo>
                  <a:cubicBezTo>
                    <a:pt x="908" y="217"/>
                    <a:pt x="908" y="343"/>
                    <a:pt x="908" y="470"/>
                  </a:cubicBezTo>
                  <a:cubicBezTo>
                    <a:pt x="908" y="499"/>
                    <a:pt x="908" y="528"/>
                    <a:pt x="908" y="557"/>
                  </a:cubicBezTo>
                  <a:cubicBezTo>
                    <a:pt x="908" y="609"/>
                    <a:pt x="871" y="646"/>
                    <a:pt x="818" y="646"/>
                  </a:cubicBezTo>
                  <a:cubicBezTo>
                    <a:pt x="658" y="646"/>
                    <a:pt x="498" y="646"/>
                    <a:pt x="338" y="646"/>
                  </a:cubicBezTo>
                  <a:cubicBezTo>
                    <a:pt x="328" y="646"/>
                    <a:pt x="321" y="649"/>
                    <a:pt x="313" y="656"/>
                  </a:cubicBezTo>
                  <a:cubicBezTo>
                    <a:pt x="265" y="706"/>
                    <a:pt x="215" y="755"/>
                    <a:pt x="166" y="804"/>
                  </a:cubicBezTo>
                  <a:cubicBezTo>
                    <a:pt x="163" y="807"/>
                    <a:pt x="160" y="811"/>
                    <a:pt x="156" y="813"/>
                  </a:cubicBezTo>
                  <a:cubicBezTo>
                    <a:pt x="151" y="815"/>
                    <a:pt x="143" y="819"/>
                    <a:pt x="139" y="817"/>
                  </a:cubicBezTo>
                  <a:cubicBezTo>
                    <a:pt x="134" y="815"/>
                    <a:pt x="131" y="807"/>
                    <a:pt x="130" y="802"/>
                  </a:cubicBezTo>
                  <a:cubicBezTo>
                    <a:pt x="129" y="791"/>
                    <a:pt x="130" y="781"/>
                    <a:pt x="129" y="770"/>
                  </a:cubicBezTo>
                  <a:cubicBezTo>
                    <a:pt x="129" y="730"/>
                    <a:pt x="129" y="689"/>
                    <a:pt x="129" y="6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3237656" y="2301118"/>
              <a:ext cx="846822" cy="731909"/>
            </a:xfrm>
            <a:custGeom>
              <a:avLst/>
              <a:gdLst>
                <a:gd name="T0" fmla="*/ 824 w 953"/>
                <a:gd name="T1" fmla="*/ 647 h 823"/>
                <a:gd name="T2" fmla="*/ 824 w 953"/>
                <a:gd name="T3" fmla="*/ 785 h 823"/>
                <a:gd name="T4" fmla="*/ 814 w 953"/>
                <a:gd name="T5" fmla="*/ 817 h 823"/>
                <a:gd name="T6" fmla="*/ 785 w 953"/>
                <a:gd name="T7" fmla="*/ 802 h 823"/>
                <a:gd name="T8" fmla="*/ 638 w 953"/>
                <a:gd name="T9" fmla="*/ 656 h 823"/>
                <a:gd name="T10" fmla="*/ 618 w 953"/>
                <a:gd name="T11" fmla="*/ 647 h 823"/>
                <a:gd name="T12" fmla="*/ 542 w 953"/>
                <a:gd name="T13" fmla="*/ 647 h 823"/>
                <a:gd name="T14" fmla="*/ 542 w 953"/>
                <a:gd name="T15" fmla="*/ 630 h 823"/>
                <a:gd name="T16" fmla="*/ 542 w 953"/>
                <a:gd name="T17" fmla="*/ 351 h 823"/>
                <a:gd name="T18" fmla="*/ 385 w 953"/>
                <a:gd name="T19" fmla="*/ 194 h 823"/>
                <a:gd name="T20" fmla="*/ 20 w 953"/>
                <a:gd name="T21" fmla="*/ 194 h 823"/>
                <a:gd name="T22" fmla="*/ 4 w 953"/>
                <a:gd name="T23" fmla="*/ 194 h 823"/>
                <a:gd name="T24" fmla="*/ 5 w 953"/>
                <a:gd name="T25" fmla="*/ 71 h 823"/>
                <a:gd name="T26" fmla="*/ 93 w 953"/>
                <a:gd name="T27" fmla="*/ 0 h 823"/>
                <a:gd name="T28" fmla="*/ 393 w 953"/>
                <a:gd name="T29" fmla="*/ 0 h 823"/>
                <a:gd name="T30" fmla="*/ 857 w 953"/>
                <a:gd name="T31" fmla="*/ 0 h 823"/>
                <a:gd name="T32" fmla="*/ 953 w 953"/>
                <a:gd name="T33" fmla="*/ 97 h 823"/>
                <a:gd name="T34" fmla="*/ 953 w 953"/>
                <a:gd name="T35" fmla="*/ 552 h 823"/>
                <a:gd name="T36" fmla="*/ 859 w 953"/>
                <a:gd name="T37" fmla="*/ 647 h 823"/>
                <a:gd name="T38" fmla="*/ 824 w 953"/>
                <a:gd name="T39" fmla="*/ 64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3" h="823">
                  <a:moveTo>
                    <a:pt x="824" y="647"/>
                  </a:moveTo>
                  <a:cubicBezTo>
                    <a:pt x="824" y="694"/>
                    <a:pt x="824" y="740"/>
                    <a:pt x="824" y="785"/>
                  </a:cubicBezTo>
                  <a:cubicBezTo>
                    <a:pt x="823" y="796"/>
                    <a:pt x="828" y="811"/>
                    <a:pt x="814" y="817"/>
                  </a:cubicBezTo>
                  <a:cubicBezTo>
                    <a:pt x="801" y="823"/>
                    <a:pt x="793" y="810"/>
                    <a:pt x="785" y="802"/>
                  </a:cubicBezTo>
                  <a:cubicBezTo>
                    <a:pt x="736" y="753"/>
                    <a:pt x="687" y="704"/>
                    <a:pt x="638" y="656"/>
                  </a:cubicBezTo>
                  <a:cubicBezTo>
                    <a:pt x="633" y="651"/>
                    <a:pt x="625" y="648"/>
                    <a:pt x="618" y="647"/>
                  </a:cubicBezTo>
                  <a:cubicBezTo>
                    <a:pt x="593" y="646"/>
                    <a:pt x="569" y="647"/>
                    <a:pt x="542" y="647"/>
                  </a:cubicBezTo>
                  <a:cubicBezTo>
                    <a:pt x="542" y="641"/>
                    <a:pt x="542" y="636"/>
                    <a:pt x="542" y="630"/>
                  </a:cubicBezTo>
                  <a:cubicBezTo>
                    <a:pt x="542" y="537"/>
                    <a:pt x="542" y="444"/>
                    <a:pt x="542" y="351"/>
                  </a:cubicBezTo>
                  <a:cubicBezTo>
                    <a:pt x="542" y="258"/>
                    <a:pt x="478" y="194"/>
                    <a:pt x="385" y="194"/>
                  </a:cubicBezTo>
                  <a:cubicBezTo>
                    <a:pt x="263" y="194"/>
                    <a:pt x="142" y="194"/>
                    <a:pt x="20" y="194"/>
                  </a:cubicBezTo>
                  <a:cubicBezTo>
                    <a:pt x="15" y="194"/>
                    <a:pt x="9" y="194"/>
                    <a:pt x="4" y="194"/>
                  </a:cubicBezTo>
                  <a:cubicBezTo>
                    <a:pt x="4" y="152"/>
                    <a:pt x="0" y="111"/>
                    <a:pt x="5" y="71"/>
                  </a:cubicBezTo>
                  <a:cubicBezTo>
                    <a:pt x="9" y="27"/>
                    <a:pt x="47" y="0"/>
                    <a:pt x="93" y="0"/>
                  </a:cubicBezTo>
                  <a:cubicBezTo>
                    <a:pt x="193" y="0"/>
                    <a:pt x="293" y="0"/>
                    <a:pt x="393" y="0"/>
                  </a:cubicBezTo>
                  <a:cubicBezTo>
                    <a:pt x="548" y="0"/>
                    <a:pt x="702" y="0"/>
                    <a:pt x="857" y="0"/>
                  </a:cubicBezTo>
                  <a:cubicBezTo>
                    <a:pt x="918" y="0"/>
                    <a:pt x="953" y="35"/>
                    <a:pt x="953" y="97"/>
                  </a:cubicBezTo>
                  <a:cubicBezTo>
                    <a:pt x="953" y="249"/>
                    <a:pt x="953" y="401"/>
                    <a:pt x="953" y="552"/>
                  </a:cubicBezTo>
                  <a:cubicBezTo>
                    <a:pt x="953" y="611"/>
                    <a:pt x="917" y="647"/>
                    <a:pt x="859" y="647"/>
                  </a:cubicBezTo>
                  <a:cubicBezTo>
                    <a:pt x="848" y="647"/>
                    <a:pt x="837" y="647"/>
                    <a:pt x="824" y="6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</p:grpSp>
      <p:grpSp>
        <p:nvGrpSpPr>
          <p:cNvPr id="41" name="组合 78"/>
          <p:cNvGrpSpPr/>
          <p:nvPr/>
        </p:nvGrpSpPr>
        <p:grpSpPr>
          <a:xfrm>
            <a:off x="8694126" y="1874808"/>
            <a:ext cx="1001878" cy="994715"/>
            <a:chOff x="7367401" y="2282771"/>
            <a:chExt cx="1001878" cy="994714"/>
          </a:xfrm>
          <a:solidFill>
            <a:srgbClr val="FFFFFF"/>
          </a:solidFill>
        </p:grpSpPr>
        <p:sp>
          <p:nvSpPr>
            <p:cNvPr id="42" name="Freeform 32"/>
            <p:cNvSpPr/>
            <p:nvPr/>
          </p:nvSpPr>
          <p:spPr bwMode="auto">
            <a:xfrm>
              <a:off x="7634210" y="2488996"/>
              <a:ext cx="473930" cy="596888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7367401" y="2493174"/>
              <a:ext cx="439907" cy="697464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8168724" y="2543313"/>
              <a:ext cx="200555" cy="558090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7913256" y="2835191"/>
              <a:ext cx="280239" cy="378725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7715387" y="2282771"/>
              <a:ext cx="396036" cy="180857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7747321" y="2435276"/>
              <a:ext cx="400214" cy="282627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57" name="Freeform 38"/>
            <p:cNvSpPr/>
            <p:nvPr/>
          </p:nvSpPr>
          <p:spPr bwMode="auto">
            <a:xfrm>
              <a:off x="7655400" y="3171537"/>
              <a:ext cx="366490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7501701" y="2298887"/>
              <a:ext cx="251887" cy="145044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59" name="Freeform 40"/>
            <p:cNvSpPr/>
            <p:nvPr/>
          </p:nvSpPr>
          <p:spPr bwMode="auto">
            <a:xfrm>
              <a:off x="8104559" y="2355591"/>
              <a:ext cx="204733" cy="234577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7407094" y="2470791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17318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accent1"/>
                </a:solidFill>
                <a:ea typeface="微软雅黑" pitchFamily="34" charset="-122"/>
              </a:rPr>
              <a:t>T</a:t>
            </a:r>
            <a:r>
              <a:rPr lang="en-US" altLang="zh-CN" b="1" dirty="0" smtClean="0">
                <a:solidFill>
                  <a:schemeClr val="accent1"/>
                </a:solidFill>
                <a:ea typeface="微软雅黑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37263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accent1"/>
                </a:solidFill>
                <a:ea typeface="微软雅黑" pitchFamily="34" charset="-122"/>
              </a:rPr>
              <a:t>T</a:t>
            </a:r>
            <a:r>
              <a:rPr lang="en-US" altLang="zh-CN" b="1" dirty="0" smtClean="0">
                <a:solidFill>
                  <a:schemeClr val="accent1"/>
                </a:solidFill>
                <a:ea typeface="微软雅黑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72090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accent1"/>
                </a:solidFill>
                <a:ea typeface="微软雅黑" pitchFamily="34" charset="-122"/>
              </a:rPr>
              <a:t>T</a:t>
            </a:r>
            <a:r>
              <a:rPr lang="en-US" altLang="zh-CN" b="1" dirty="0" smtClean="0">
                <a:solidFill>
                  <a:schemeClr val="accent1"/>
                </a:solidFill>
                <a:ea typeface="微软雅黑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77153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accent1"/>
                </a:solidFill>
                <a:ea typeface="微软雅黑" pitchFamily="34" charset="-122"/>
              </a:rPr>
              <a:t>T</a:t>
            </a:r>
            <a:r>
              <a:rPr lang="en-US" altLang="zh-CN" b="1" dirty="0" smtClean="0">
                <a:solidFill>
                  <a:schemeClr val="accent1"/>
                </a:solidFill>
                <a:ea typeface="微软雅黑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44459" y="3532493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ea typeface="微软雅黑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022825" y="3532491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ea typeface="微软雅黑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197955" y="3532490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ea typeface="微软雅黑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294286" y="3532490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ea typeface="微软雅黑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77"/>
          <p:cNvGrpSpPr/>
          <p:nvPr/>
        </p:nvGrpSpPr>
        <p:grpSpPr>
          <a:xfrm>
            <a:off x="6501331" y="2027139"/>
            <a:ext cx="1000370" cy="690765"/>
            <a:chOff x="5174606" y="2435101"/>
            <a:chExt cx="1000370" cy="690765"/>
          </a:xfrm>
          <a:solidFill>
            <a:srgbClr val="FFFFFF"/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5221047" y="2435101"/>
              <a:ext cx="915744" cy="405584"/>
            </a:xfrm>
            <a:custGeom>
              <a:avLst/>
              <a:gdLst>
                <a:gd name="T0" fmla="*/ 1125 w 1125"/>
                <a:gd name="T1" fmla="*/ 2 h 498"/>
                <a:gd name="T2" fmla="*/ 1111 w 1125"/>
                <a:gd name="T3" fmla="*/ 19 h 498"/>
                <a:gd name="T4" fmla="*/ 588 w 1125"/>
                <a:gd name="T5" fmla="*/ 486 h 498"/>
                <a:gd name="T6" fmla="*/ 550 w 1125"/>
                <a:gd name="T7" fmla="*/ 484 h 498"/>
                <a:gd name="T8" fmla="*/ 82 w 1125"/>
                <a:gd name="T9" fmla="*/ 83 h 498"/>
                <a:gd name="T10" fmla="*/ 9 w 1125"/>
                <a:gd name="T11" fmla="*/ 20 h 498"/>
                <a:gd name="T12" fmla="*/ 0 w 1125"/>
                <a:gd name="T13" fmla="*/ 6 h 498"/>
                <a:gd name="T14" fmla="*/ 17 w 1125"/>
                <a:gd name="T15" fmla="*/ 0 h 498"/>
                <a:gd name="T16" fmla="*/ 572 w 1125"/>
                <a:gd name="T17" fmla="*/ 0 h 498"/>
                <a:gd name="T18" fmla="*/ 1081 w 1125"/>
                <a:gd name="T19" fmla="*/ 0 h 498"/>
                <a:gd name="T20" fmla="*/ 1125 w 1125"/>
                <a:gd name="T21" fmla="*/ 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5" h="498">
                  <a:moveTo>
                    <a:pt x="1125" y="2"/>
                  </a:moveTo>
                  <a:cubicBezTo>
                    <a:pt x="1119" y="10"/>
                    <a:pt x="1116" y="15"/>
                    <a:pt x="1111" y="19"/>
                  </a:cubicBezTo>
                  <a:cubicBezTo>
                    <a:pt x="937" y="175"/>
                    <a:pt x="762" y="330"/>
                    <a:pt x="588" y="486"/>
                  </a:cubicBezTo>
                  <a:cubicBezTo>
                    <a:pt x="574" y="498"/>
                    <a:pt x="566" y="497"/>
                    <a:pt x="550" y="484"/>
                  </a:cubicBezTo>
                  <a:cubicBezTo>
                    <a:pt x="394" y="350"/>
                    <a:pt x="238" y="217"/>
                    <a:pt x="82" y="83"/>
                  </a:cubicBezTo>
                  <a:cubicBezTo>
                    <a:pt x="58" y="62"/>
                    <a:pt x="33" y="42"/>
                    <a:pt x="9" y="20"/>
                  </a:cubicBezTo>
                  <a:cubicBezTo>
                    <a:pt x="5" y="17"/>
                    <a:pt x="3" y="11"/>
                    <a:pt x="0" y="6"/>
                  </a:cubicBezTo>
                  <a:cubicBezTo>
                    <a:pt x="6" y="4"/>
                    <a:pt x="11" y="0"/>
                    <a:pt x="17" y="0"/>
                  </a:cubicBezTo>
                  <a:cubicBezTo>
                    <a:pt x="202" y="0"/>
                    <a:pt x="387" y="0"/>
                    <a:pt x="572" y="0"/>
                  </a:cubicBezTo>
                  <a:cubicBezTo>
                    <a:pt x="742" y="0"/>
                    <a:pt x="912" y="0"/>
                    <a:pt x="1081" y="0"/>
                  </a:cubicBezTo>
                  <a:cubicBezTo>
                    <a:pt x="1095" y="0"/>
                    <a:pt x="1108" y="1"/>
                    <a:pt x="11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5216231" y="2790460"/>
              <a:ext cx="919873" cy="335406"/>
            </a:xfrm>
            <a:custGeom>
              <a:avLst/>
              <a:gdLst>
                <a:gd name="T0" fmla="*/ 730 w 1130"/>
                <a:gd name="T1" fmla="*/ 8 h 412"/>
                <a:gd name="T2" fmla="*/ 1130 w 1130"/>
                <a:gd name="T3" fmla="*/ 405 h 412"/>
                <a:gd name="T4" fmla="*/ 0 w 1130"/>
                <a:gd name="T5" fmla="*/ 406 h 412"/>
                <a:gd name="T6" fmla="*/ 409 w 1130"/>
                <a:gd name="T7" fmla="*/ 0 h 412"/>
                <a:gd name="T8" fmla="*/ 528 w 1130"/>
                <a:gd name="T9" fmla="*/ 102 h 412"/>
                <a:gd name="T10" fmla="*/ 558 w 1130"/>
                <a:gd name="T11" fmla="*/ 127 h 412"/>
                <a:gd name="T12" fmla="*/ 597 w 1130"/>
                <a:gd name="T13" fmla="*/ 127 h 412"/>
                <a:gd name="T14" fmla="*/ 730 w 1130"/>
                <a:gd name="T15" fmla="*/ 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0" h="412">
                  <a:moveTo>
                    <a:pt x="730" y="8"/>
                  </a:moveTo>
                  <a:cubicBezTo>
                    <a:pt x="865" y="141"/>
                    <a:pt x="997" y="273"/>
                    <a:pt x="1130" y="405"/>
                  </a:cubicBezTo>
                  <a:cubicBezTo>
                    <a:pt x="1116" y="411"/>
                    <a:pt x="19" y="412"/>
                    <a:pt x="0" y="406"/>
                  </a:cubicBezTo>
                  <a:cubicBezTo>
                    <a:pt x="136" y="271"/>
                    <a:pt x="272" y="136"/>
                    <a:pt x="409" y="0"/>
                  </a:cubicBezTo>
                  <a:cubicBezTo>
                    <a:pt x="446" y="32"/>
                    <a:pt x="487" y="67"/>
                    <a:pt x="528" y="102"/>
                  </a:cubicBezTo>
                  <a:cubicBezTo>
                    <a:pt x="538" y="110"/>
                    <a:pt x="548" y="119"/>
                    <a:pt x="558" y="127"/>
                  </a:cubicBezTo>
                  <a:cubicBezTo>
                    <a:pt x="574" y="140"/>
                    <a:pt x="582" y="140"/>
                    <a:pt x="597" y="127"/>
                  </a:cubicBezTo>
                  <a:cubicBezTo>
                    <a:pt x="642" y="86"/>
                    <a:pt x="687" y="46"/>
                    <a:pt x="7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174606" y="2473630"/>
              <a:ext cx="334718" cy="609923"/>
            </a:xfrm>
            <a:custGeom>
              <a:avLst/>
              <a:gdLst>
                <a:gd name="T0" fmla="*/ 6 w 411"/>
                <a:gd name="T1" fmla="*/ 749 h 749"/>
                <a:gd name="T2" fmla="*/ 7 w 411"/>
                <a:gd name="T3" fmla="*/ 0 h 749"/>
                <a:gd name="T4" fmla="*/ 411 w 411"/>
                <a:gd name="T5" fmla="*/ 347 h 749"/>
                <a:gd name="T6" fmla="*/ 6 w 411"/>
                <a:gd name="T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749">
                  <a:moveTo>
                    <a:pt x="6" y="749"/>
                  </a:moveTo>
                  <a:cubicBezTo>
                    <a:pt x="0" y="736"/>
                    <a:pt x="0" y="20"/>
                    <a:pt x="7" y="0"/>
                  </a:cubicBezTo>
                  <a:cubicBezTo>
                    <a:pt x="142" y="116"/>
                    <a:pt x="276" y="231"/>
                    <a:pt x="411" y="347"/>
                  </a:cubicBezTo>
                  <a:cubicBezTo>
                    <a:pt x="275" y="481"/>
                    <a:pt x="140" y="615"/>
                    <a:pt x="6" y="7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5849546" y="2474318"/>
              <a:ext cx="325430" cy="609235"/>
            </a:xfrm>
            <a:custGeom>
              <a:avLst/>
              <a:gdLst>
                <a:gd name="T0" fmla="*/ 0 w 400"/>
                <a:gd name="T1" fmla="*/ 353 h 748"/>
                <a:gd name="T2" fmla="*/ 397 w 400"/>
                <a:gd name="T3" fmla="*/ 0 h 748"/>
                <a:gd name="T4" fmla="*/ 400 w 400"/>
                <a:gd name="T5" fmla="*/ 22 h 748"/>
                <a:gd name="T6" fmla="*/ 400 w 400"/>
                <a:gd name="T7" fmla="*/ 728 h 748"/>
                <a:gd name="T8" fmla="*/ 397 w 400"/>
                <a:gd name="T9" fmla="*/ 748 h 748"/>
                <a:gd name="T10" fmla="*/ 0 w 400"/>
                <a:gd name="T11" fmla="*/ 35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748">
                  <a:moveTo>
                    <a:pt x="0" y="353"/>
                  </a:moveTo>
                  <a:cubicBezTo>
                    <a:pt x="132" y="236"/>
                    <a:pt x="263" y="119"/>
                    <a:pt x="397" y="0"/>
                  </a:cubicBezTo>
                  <a:cubicBezTo>
                    <a:pt x="398" y="9"/>
                    <a:pt x="400" y="15"/>
                    <a:pt x="400" y="22"/>
                  </a:cubicBezTo>
                  <a:cubicBezTo>
                    <a:pt x="400" y="257"/>
                    <a:pt x="400" y="492"/>
                    <a:pt x="400" y="728"/>
                  </a:cubicBezTo>
                  <a:cubicBezTo>
                    <a:pt x="400" y="735"/>
                    <a:pt x="398" y="742"/>
                    <a:pt x="397" y="748"/>
                  </a:cubicBezTo>
                  <a:cubicBezTo>
                    <a:pt x="265" y="617"/>
                    <a:pt x="133" y="486"/>
                    <a:pt x="0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</p:grpSp>
      <p:grpSp>
        <p:nvGrpSpPr>
          <p:cNvPr id="29" name="组合 75"/>
          <p:cNvGrpSpPr/>
          <p:nvPr/>
        </p:nvGrpSpPr>
        <p:grpSpPr>
          <a:xfrm>
            <a:off x="2209329" y="1894715"/>
            <a:ext cx="1093895" cy="955612"/>
            <a:chOff x="882603" y="2302677"/>
            <a:chExt cx="1093895" cy="955612"/>
          </a:xfrm>
          <a:solidFill>
            <a:srgbClr val="FFFFFF"/>
          </a:solidFill>
        </p:grpSpPr>
        <p:sp>
          <p:nvSpPr>
            <p:cNvPr id="30" name="Freeform 14"/>
            <p:cNvSpPr/>
            <p:nvPr/>
          </p:nvSpPr>
          <p:spPr bwMode="auto">
            <a:xfrm>
              <a:off x="882603" y="2302677"/>
              <a:ext cx="820672" cy="955612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362082" y="2640858"/>
              <a:ext cx="386396" cy="443988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667783" y="2400113"/>
              <a:ext cx="273223" cy="299340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088524" y="2679029"/>
              <a:ext cx="408829" cy="66632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087855" y="2815306"/>
              <a:ext cx="344542" cy="673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082497" y="2945221"/>
              <a:ext cx="244427" cy="146657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1748478" y="2540408"/>
              <a:ext cx="228020" cy="273223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1293107" y="2473776"/>
              <a:ext cx="204247" cy="66632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</p:grpSp>
      <p:grpSp>
        <p:nvGrpSpPr>
          <p:cNvPr id="38" name="组合 76"/>
          <p:cNvGrpSpPr/>
          <p:nvPr/>
        </p:nvGrpSpPr>
        <p:grpSpPr>
          <a:xfrm>
            <a:off x="4182091" y="1893155"/>
            <a:ext cx="1229112" cy="958731"/>
            <a:chOff x="2855366" y="2301118"/>
            <a:chExt cx="1229112" cy="958730"/>
          </a:xfrm>
          <a:solidFill>
            <a:srgbClr val="FFFFFF"/>
          </a:solidFill>
        </p:grpSpPr>
        <p:sp>
          <p:nvSpPr>
            <p:cNvPr id="39" name="Freeform 26"/>
            <p:cNvSpPr/>
            <p:nvPr/>
          </p:nvSpPr>
          <p:spPr bwMode="auto">
            <a:xfrm>
              <a:off x="2855366" y="2531318"/>
              <a:ext cx="807015" cy="728530"/>
            </a:xfrm>
            <a:custGeom>
              <a:avLst/>
              <a:gdLst>
                <a:gd name="T0" fmla="*/ 129 w 908"/>
                <a:gd name="T1" fmla="*/ 646 h 819"/>
                <a:gd name="T2" fmla="*/ 86 w 908"/>
                <a:gd name="T3" fmla="*/ 646 h 819"/>
                <a:gd name="T4" fmla="*/ 0 w 908"/>
                <a:gd name="T5" fmla="*/ 560 h 819"/>
                <a:gd name="T6" fmla="*/ 0 w 908"/>
                <a:gd name="T7" fmla="*/ 87 h 819"/>
                <a:gd name="T8" fmla="*/ 87 w 908"/>
                <a:gd name="T9" fmla="*/ 0 h 819"/>
                <a:gd name="T10" fmla="*/ 822 w 908"/>
                <a:gd name="T11" fmla="*/ 0 h 819"/>
                <a:gd name="T12" fmla="*/ 908 w 908"/>
                <a:gd name="T13" fmla="*/ 90 h 819"/>
                <a:gd name="T14" fmla="*/ 908 w 908"/>
                <a:gd name="T15" fmla="*/ 470 h 819"/>
                <a:gd name="T16" fmla="*/ 908 w 908"/>
                <a:gd name="T17" fmla="*/ 557 h 819"/>
                <a:gd name="T18" fmla="*/ 818 w 908"/>
                <a:gd name="T19" fmla="*/ 646 h 819"/>
                <a:gd name="T20" fmla="*/ 338 w 908"/>
                <a:gd name="T21" fmla="*/ 646 h 819"/>
                <a:gd name="T22" fmla="*/ 313 w 908"/>
                <a:gd name="T23" fmla="*/ 656 h 819"/>
                <a:gd name="T24" fmla="*/ 166 w 908"/>
                <a:gd name="T25" fmla="*/ 804 h 819"/>
                <a:gd name="T26" fmla="*/ 156 w 908"/>
                <a:gd name="T27" fmla="*/ 813 h 819"/>
                <a:gd name="T28" fmla="*/ 139 w 908"/>
                <a:gd name="T29" fmla="*/ 817 h 819"/>
                <a:gd name="T30" fmla="*/ 130 w 908"/>
                <a:gd name="T31" fmla="*/ 802 h 819"/>
                <a:gd name="T32" fmla="*/ 129 w 908"/>
                <a:gd name="T33" fmla="*/ 770 h 819"/>
                <a:gd name="T34" fmla="*/ 129 w 908"/>
                <a:gd name="T35" fmla="*/ 64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8" h="819">
                  <a:moveTo>
                    <a:pt x="129" y="646"/>
                  </a:moveTo>
                  <a:cubicBezTo>
                    <a:pt x="114" y="646"/>
                    <a:pt x="100" y="646"/>
                    <a:pt x="86" y="646"/>
                  </a:cubicBezTo>
                  <a:cubicBezTo>
                    <a:pt x="38" y="646"/>
                    <a:pt x="0" y="608"/>
                    <a:pt x="0" y="560"/>
                  </a:cubicBezTo>
                  <a:cubicBezTo>
                    <a:pt x="0" y="402"/>
                    <a:pt x="0" y="245"/>
                    <a:pt x="0" y="87"/>
                  </a:cubicBezTo>
                  <a:cubicBezTo>
                    <a:pt x="0" y="38"/>
                    <a:pt x="38" y="0"/>
                    <a:pt x="87" y="0"/>
                  </a:cubicBezTo>
                  <a:cubicBezTo>
                    <a:pt x="332" y="0"/>
                    <a:pt x="577" y="0"/>
                    <a:pt x="822" y="0"/>
                  </a:cubicBezTo>
                  <a:cubicBezTo>
                    <a:pt x="872" y="0"/>
                    <a:pt x="908" y="38"/>
                    <a:pt x="908" y="90"/>
                  </a:cubicBezTo>
                  <a:cubicBezTo>
                    <a:pt x="908" y="217"/>
                    <a:pt x="908" y="343"/>
                    <a:pt x="908" y="470"/>
                  </a:cubicBezTo>
                  <a:cubicBezTo>
                    <a:pt x="908" y="499"/>
                    <a:pt x="908" y="528"/>
                    <a:pt x="908" y="557"/>
                  </a:cubicBezTo>
                  <a:cubicBezTo>
                    <a:pt x="908" y="609"/>
                    <a:pt x="871" y="646"/>
                    <a:pt x="818" y="646"/>
                  </a:cubicBezTo>
                  <a:cubicBezTo>
                    <a:pt x="658" y="646"/>
                    <a:pt x="498" y="646"/>
                    <a:pt x="338" y="646"/>
                  </a:cubicBezTo>
                  <a:cubicBezTo>
                    <a:pt x="328" y="646"/>
                    <a:pt x="321" y="649"/>
                    <a:pt x="313" y="656"/>
                  </a:cubicBezTo>
                  <a:cubicBezTo>
                    <a:pt x="265" y="706"/>
                    <a:pt x="215" y="755"/>
                    <a:pt x="166" y="804"/>
                  </a:cubicBezTo>
                  <a:cubicBezTo>
                    <a:pt x="163" y="807"/>
                    <a:pt x="160" y="811"/>
                    <a:pt x="156" y="813"/>
                  </a:cubicBezTo>
                  <a:cubicBezTo>
                    <a:pt x="151" y="815"/>
                    <a:pt x="143" y="819"/>
                    <a:pt x="139" y="817"/>
                  </a:cubicBezTo>
                  <a:cubicBezTo>
                    <a:pt x="134" y="815"/>
                    <a:pt x="131" y="807"/>
                    <a:pt x="130" y="802"/>
                  </a:cubicBezTo>
                  <a:cubicBezTo>
                    <a:pt x="129" y="791"/>
                    <a:pt x="130" y="781"/>
                    <a:pt x="129" y="770"/>
                  </a:cubicBezTo>
                  <a:cubicBezTo>
                    <a:pt x="129" y="730"/>
                    <a:pt x="129" y="689"/>
                    <a:pt x="129" y="6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3237656" y="2301118"/>
              <a:ext cx="846822" cy="731909"/>
            </a:xfrm>
            <a:custGeom>
              <a:avLst/>
              <a:gdLst>
                <a:gd name="T0" fmla="*/ 824 w 953"/>
                <a:gd name="T1" fmla="*/ 647 h 823"/>
                <a:gd name="T2" fmla="*/ 824 w 953"/>
                <a:gd name="T3" fmla="*/ 785 h 823"/>
                <a:gd name="T4" fmla="*/ 814 w 953"/>
                <a:gd name="T5" fmla="*/ 817 h 823"/>
                <a:gd name="T6" fmla="*/ 785 w 953"/>
                <a:gd name="T7" fmla="*/ 802 h 823"/>
                <a:gd name="T8" fmla="*/ 638 w 953"/>
                <a:gd name="T9" fmla="*/ 656 h 823"/>
                <a:gd name="T10" fmla="*/ 618 w 953"/>
                <a:gd name="T11" fmla="*/ 647 h 823"/>
                <a:gd name="T12" fmla="*/ 542 w 953"/>
                <a:gd name="T13" fmla="*/ 647 h 823"/>
                <a:gd name="T14" fmla="*/ 542 w 953"/>
                <a:gd name="T15" fmla="*/ 630 h 823"/>
                <a:gd name="T16" fmla="*/ 542 w 953"/>
                <a:gd name="T17" fmla="*/ 351 h 823"/>
                <a:gd name="T18" fmla="*/ 385 w 953"/>
                <a:gd name="T19" fmla="*/ 194 h 823"/>
                <a:gd name="T20" fmla="*/ 20 w 953"/>
                <a:gd name="T21" fmla="*/ 194 h 823"/>
                <a:gd name="T22" fmla="*/ 4 w 953"/>
                <a:gd name="T23" fmla="*/ 194 h 823"/>
                <a:gd name="T24" fmla="*/ 5 w 953"/>
                <a:gd name="T25" fmla="*/ 71 h 823"/>
                <a:gd name="T26" fmla="*/ 93 w 953"/>
                <a:gd name="T27" fmla="*/ 0 h 823"/>
                <a:gd name="T28" fmla="*/ 393 w 953"/>
                <a:gd name="T29" fmla="*/ 0 h 823"/>
                <a:gd name="T30" fmla="*/ 857 w 953"/>
                <a:gd name="T31" fmla="*/ 0 h 823"/>
                <a:gd name="T32" fmla="*/ 953 w 953"/>
                <a:gd name="T33" fmla="*/ 97 h 823"/>
                <a:gd name="T34" fmla="*/ 953 w 953"/>
                <a:gd name="T35" fmla="*/ 552 h 823"/>
                <a:gd name="T36" fmla="*/ 859 w 953"/>
                <a:gd name="T37" fmla="*/ 647 h 823"/>
                <a:gd name="T38" fmla="*/ 824 w 953"/>
                <a:gd name="T39" fmla="*/ 64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3" h="823">
                  <a:moveTo>
                    <a:pt x="824" y="647"/>
                  </a:moveTo>
                  <a:cubicBezTo>
                    <a:pt x="824" y="694"/>
                    <a:pt x="824" y="740"/>
                    <a:pt x="824" y="785"/>
                  </a:cubicBezTo>
                  <a:cubicBezTo>
                    <a:pt x="823" y="796"/>
                    <a:pt x="828" y="811"/>
                    <a:pt x="814" y="817"/>
                  </a:cubicBezTo>
                  <a:cubicBezTo>
                    <a:pt x="801" y="823"/>
                    <a:pt x="793" y="810"/>
                    <a:pt x="785" y="802"/>
                  </a:cubicBezTo>
                  <a:cubicBezTo>
                    <a:pt x="736" y="753"/>
                    <a:pt x="687" y="704"/>
                    <a:pt x="638" y="656"/>
                  </a:cubicBezTo>
                  <a:cubicBezTo>
                    <a:pt x="633" y="651"/>
                    <a:pt x="625" y="648"/>
                    <a:pt x="618" y="647"/>
                  </a:cubicBezTo>
                  <a:cubicBezTo>
                    <a:pt x="593" y="646"/>
                    <a:pt x="569" y="647"/>
                    <a:pt x="542" y="647"/>
                  </a:cubicBezTo>
                  <a:cubicBezTo>
                    <a:pt x="542" y="641"/>
                    <a:pt x="542" y="636"/>
                    <a:pt x="542" y="630"/>
                  </a:cubicBezTo>
                  <a:cubicBezTo>
                    <a:pt x="542" y="537"/>
                    <a:pt x="542" y="444"/>
                    <a:pt x="542" y="351"/>
                  </a:cubicBezTo>
                  <a:cubicBezTo>
                    <a:pt x="542" y="258"/>
                    <a:pt x="478" y="194"/>
                    <a:pt x="385" y="194"/>
                  </a:cubicBezTo>
                  <a:cubicBezTo>
                    <a:pt x="263" y="194"/>
                    <a:pt x="142" y="194"/>
                    <a:pt x="20" y="194"/>
                  </a:cubicBezTo>
                  <a:cubicBezTo>
                    <a:pt x="15" y="194"/>
                    <a:pt x="9" y="194"/>
                    <a:pt x="4" y="194"/>
                  </a:cubicBezTo>
                  <a:cubicBezTo>
                    <a:pt x="4" y="152"/>
                    <a:pt x="0" y="111"/>
                    <a:pt x="5" y="71"/>
                  </a:cubicBezTo>
                  <a:cubicBezTo>
                    <a:pt x="9" y="27"/>
                    <a:pt x="47" y="0"/>
                    <a:pt x="93" y="0"/>
                  </a:cubicBezTo>
                  <a:cubicBezTo>
                    <a:pt x="193" y="0"/>
                    <a:pt x="293" y="0"/>
                    <a:pt x="393" y="0"/>
                  </a:cubicBezTo>
                  <a:cubicBezTo>
                    <a:pt x="548" y="0"/>
                    <a:pt x="702" y="0"/>
                    <a:pt x="857" y="0"/>
                  </a:cubicBezTo>
                  <a:cubicBezTo>
                    <a:pt x="918" y="0"/>
                    <a:pt x="953" y="35"/>
                    <a:pt x="953" y="97"/>
                  </a:cubicBezTo>
                  <a:cubicBezTo>
                    <a:pt x="953" y="249"/>
                    <a:pt x="953" y="401"/>
                    <a:pt x="953" y="552"/>
                  </a:cubicBezTo>
                  <a:cubicBezTo>
                    <a:pt x="953" y="611"/>
                    <a:pt x="917" y="647"/>
                    <a:pt x="859" y="647"/>
                  </a:cubicBezTo>
                  <a:cubicBezTo>
                    <a:pt x="848" y="647"/>
                    <a:pt x="837" y="647"/>
                    <a:pt x="824" y="6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</p:grpSp>
      <p:grpSp>
        <p:nvGrpSpPr>
          <p:cNvPr id="41" name="组合 78"/>
          <p:cNvGrpSpPr/>
          <p:nvPr/>
        </p:nvGrpSpPr>
        <p:grpSpPr>
          <a:xfrm>
            <a:off x="8694126" y="1874808"/>
            <a:ext cx="1001878" cy="994715"/>
            <a:chOff x="7367401" y="2282771"/>
            <a:chExt cx="1001878" cy="994714"/>
          </a:xfrm>
          <a:solidFill>
            <a:srgbClr val="FFFFFF"/>
          </a:solidFill>
        </p:grpSpPr>
        <p:sp>
          <p:nvSpPr>
            <p:cNvPr id="42" name="Freeform 32"/>
            <p:cNvSpPr/>
            <p:nvPr/>
          </p:nvSpPr>
          <p:spPr bwMode="auto">
            <a:xfrm>
              <a:off x="7634210" y="2488996"/>
              <a:ext cx="473930" cy="596888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7367401" y="2493174"/>
              <a:ext cx="439907" cy="697464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8168724" y="2543313"/>
              <a:ext cx="200555" cy="558090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7913256" y="2835191"/>
              <a:ext cx="280239" cy="378725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7715387" y="2282771"/>
              <a:ext cx="396036" cy="180857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7747321" y="2435276"/>
              <a:ext cx="400214" cy="282627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57" name="Freeform 38"/>
            <p:cNvSpPr/>
            <p:nvPr/>
          </p:nvSpPr>
          <p:spPr bwMode="auto">
            <a:xfrm>
              <a:off x="7655400" y="3171537"/>
              <a:ext cx="366490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7501701" y="2298887"/>
              <a:ext cx="251887" cy="145044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59" name="Freeform 40"/>
            <p:cNvSpPr/>
            <p:nvPr/>
          </p:nvSpPr>
          <p:spPr bwMode="auto">
            <a:xfrm>
              <a:off x="8104559" y="2355591"/>
              <a:ext cx="204733" cy="234577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7407094" y="2470791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17318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accent1"/>
                </a:solidFill>
                <a:ea typeface="微软雅黑" pitchFamily="34" charset="-122"/>
              </a:rPr>
              <a:t>T</a:t>
            </a:r>
            <a:r>
              <a:rPr lang="en-US" altLang="zh-CN" b="1" dirty="0" smtClean="0">
                <a:solidFill>
                  <a:schemeClr val="accent1"/>
                </a:solidFill>
                <a:ea typeface="微软雅黑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37263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accent1"/>
                </a:solidFill>
                <a:ea typeface="微软雅黑" pitchFamily="34" charset="-122"/>
              </a:rPr>
              <a:t>T</a:t>
            </a:r>
            <a:r>
              <a:rPr lang="en-US" altLang="zh-CN" b="1" dirty="0" smtClean="0">
                <a:solidFill>
                  <a:schemeClr val="accent1"/>
                </a:solidFill>
                <a:ea typeface="微软雅黑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72090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accent1"/>
                </a:solidFill>
                <a:ea typeface="微软雅黑" pitchFamily="34" charset="-122"/>
              </a:rPr>
              <a:t>T</a:t>
            </a:r>
            <a:r>
              <a:rPr lang="en-US" altLang="zh-CN" b="1" dirty="0" smtClean="0">
                <a:solidFill>
                  <a:schemeClr val="accent1"/>
                </a:solidFill>
                <a:ea typeface="微软雅黑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77153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accent1"/>
                </a:solidFill>
                <a:ea typeface="微软雅黑" pitchFamily="34" charset="-122"/>
              </a:rPr>
              <a:t>T</a:t>
            </a:r>
            <a:r>
              <a:rPr lang="en-US" altLang="zh-CN" b="1" dirty="0" smtClean="0">
                <a:solidFill>
                  <a:schemeClr val="accent1"/>
                </a:solidFill>
                <a:ea typeface="微软雅黑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44459" y="3532493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ea typeface="微软雅黑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022825" y="3532491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ea typeface="微软雅黑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197955" y="3532490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ea typeface="微软雅黑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294286" y="3532490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ea typeface="微软雅黑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385753" y="2724065"/>
            <a:ext cx="2044873" cy="20448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2855968" y="3105834"/>
            <a:ext cx="1361803" cy="1281345"/>
            <a:chOff x="3333" y="1044"/>
            <a:chExt cx="3267" cy="2854"/>
          </a:xfrm>
          <a:solidFill>
            <a:schemeClr val="bg1"/>
          </a:solidFill>
        </p:grpSpPr>
        <p:sp>
          <p:nvSpPr>
            <p:cNvPr id="69" name="Freeform 14"/>
            <p:cNvSpPr/>
            <p:nvPr/>
          </p:nvSpPr>
          <p:spPr bwMode="auto">
            <a:xfrm>
              <a:off x="3333" y="1044"/>
              <a:ext cx="2451" cy="2854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Freeform 15"/>
            <p:cNvSpPr/>
            <p:nvPr/>
          </p:nvSpPr>
          <p:spPr bwMode="auto">
            <a:xfrm>
              <a:off x="4765" y="2054"/>
              <a:ext cx="1154" cy="1326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5678" y="1335"/>
              <a:ext cx="816" cy="894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Freeform 17"/>
            <p:cNvSpPr/>
            <p:nvPr/>
          </p:nvSpPr>
          <p:spPr bwMode="auto">
            <a:xfrm>
              <a:off x="3948" y="2168"/>
              <a:ext cx="1221" cy="199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3946" y="2575"/>
              <a:ext cx="1029" cy="2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3930" y="2963"/>
              <a:ext cx="730" cy="438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5919" y="1754"/>
              <a:ext cx="681" cy="816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Freeform 21"/>
            <p:cNvSpPr/>
            <p:nvPr/>
          </p:nvSpPr>
          <p:spPr bwMode="auto">
            <a:xfrm>
              <a:off x="4559" y="1555"/>
              <a:ext cx="610" cy="199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5809658" y="3990742"/>
            <a:ext cx="3005902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</a:rPr>
              <a:t>ADD YOUR TITLE</a:t>
            </a:r>
            <a:endParaRPr lang="zh-HK" altLang="en-US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grpSp>
        <p:nvGrpSpPr>
          <p:cNvPr id="78" name="组合 61"/>
          <p:cNvGrpSpPr/>
          <p:nvPr/>
        </p:nvGrpSpPr>
        <p:grpSpPr>
          <a:xfrm>
            <a:off x="5287804" y="1892300"/>
            <a:ext cx="221360" cy="3708400"/>
            <a:chOff x="3615799" y="1892300"/>
            <a:chExt cx="221360" cy="3708400"/>
          </a:xfrm>
          <a:solidFill>
            <a:srgbClr val="FFFFFF"/>
          </a:solidFill>
        </p:grpSpPr>
        <p:cxnSp>
          <p:nvCxnSpPr>
            <p:cNvPr id="79" name="直接连接符 41"/>
            <p:cNvCxnSpPr/>
            <p:nvPr/>
          </p:nvCxnSpPr>
          <p:spPr>
            <a:xfrm>
              <a:off x="3726479" y="1892300"/>
              <a:ext cx="0" cy="37084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/>
          </p:nvSpPr>
          <p:spPr>
            <a:xfrm>
              <a:off x="3615799" y="4649591"/>
              <a:ext cx="221360" cy="22136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615799" y="2622105"/>
              <a:ext cx="221360" cy="22136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5809658" y="1963201"/>
            <a:ext cx="3005902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</a:rPr>
              <a:t>ADD YOUR TITLE</a:t>
            </a:r>
            <a:endParaRPr lang="zh-HK" altLang="en-US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809658" y="2497487"/>
            <a:ext cx="4301302" cy="12834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854950" y="4429271"/>
            <a:ext cx="4301302" cy="12834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700000">
            <a:off x="5269419" y="2939354"/>
            <a:ext cx="1347047" cy="134704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5442002" y="3115522"/>
            <a:ext cx="1001875" cy="994719"/>
            <a:chOff x="5442002" y="3115521"/>
            <a:chExt cx="1001875" cy="994719"/>
          </a:xfrm>
        </p:grpSpPr>
        <p:sp>
          <p:nvSpPr>
            <p:cNvPr id="3" name="Freeform 32"/>
            <p:cNvSpPr/>
            <p:nvPr/>
          </p:nvSpPr>
          <p:spPr bwMode="auto">
            <a:xfrm>
              <a:off x="5708811" y="3321747"/>
              <a:ext cx="473928" cy="596891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33"/>
            <p:cNvSpPr/>
            <p:nvPr/>
          </p:nvSpPr>
          <p:spPr bwMode="auto">
            <a:xfrm>
              <a:off x="5442002" y="3325925"/>
              <a:ext cx="439906" cy="697467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Freeform 34"/>
            <p:cNvSpPr/>
            <p:nvPr/>
          </p:nvSpPr>
          <p:spPr bwMode="auto">
            <a:xfrm>
              <a:off x="6243323" y="3376064"/>
              <a:ext cx="200554" cy="558093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Freeform 35"/>
            <p:cNvSpPr/>
            <p:nvPr/>
          </p:nvSpPr>
          <p:spPr bwMode="auto">
            <a:xfrm>
              <a:off x="5987855" y="3667944"/>
              <a:ext cx="280238" cy="378727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Freeform 36"/>
            <p:cNvSpPr/>
            <p:nvPr/>
          </p:nvSpPr>
          <p:spPr bwMode="auto">
            <a:xfrm>
              <a:off x="5789987" y="3115521"/>
              <a:ext cx="396035" cy="180858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Freeform 37"/>
            <p:cNvSpPr/>
            <p:nvPr/>
          </p:nvSpPr>
          <p:spPr bwMode="auto">
            <a:xfrm>
              <a:off x="5821921" y="3268027"/>
              <a:ext cx="400213" cy="282628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Freeform 38"/>
            <p:cNvSpPr/>
            <p:nvPr/>
          </p:nvSpPr>
          <p:spPr bwMode="auto">
            <a:xfrm>
              <a:off x="5730000" y="4004292"/>
              <a:ext cx="366489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39"/>
            <p:cNvSpPr/>
            <p:nvPr/>
          </p:nvSpPr>
          <p:spPr bwMode="auto">
            <a:xfrm>
              <a:off x="5576302" y="3131637"/>
              <a:ext cx="251886" cy="145045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Freeform 40"/>
            <p:cNvSpPr/>
            <p:nvPr/>
          </p:nvSpPr>
          <p:spPr bwMode="auto">
            <a:xfrm>
              <a:off x="6179158" y="3188342"/>
              <a:ext cx="204732" cy="234578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41"/>
            <p:cNvSpPr/>
            <p:nvPr/>
          </p:nvSpPr>
          <p:spPr bwMode="auto">
            <a:xfrm>
              <a:off x="5481695" y="3303542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670112" y="1934174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微软雅黑" pitchFamily="34" charset="-122"/>
              </a:rPr>
              <a:t>ADD  TITLE</a:t>
            </a:r>
            <a:endParaRPr lang="zh-HK" altLang="en-US" sz="20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74885" y="2334285"/>
            <a:ext cx="1355204" cy="4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70112" y="4045366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微软雅黑" pitchFamily="34" charset="-122"/>
              </a:rPr>
              <a:t>ADD  TITLE</a:t>
            </a:r>
            <a:endParaRPr lang="zh-HK" altLang="en-US" sz="20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74885" y="4445478"/>
            <a:ext cx="1355204" cy="45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16785" y="2541156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16785" y="4666256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47015" y="1934174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微软雅黑" pitchFamily="34" charset="-122"/>
              </a:rPr>
              <a:t>ADD  TITLE</a:t>
            </a:r>
            <a:endParaRPr lang="zh-HK" altLang="en-US" sz="20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51788" y="2334285"/>
            <a:ext cx="1355204" cy="4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347015" y="4045366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微软雅黑" pitchFamily="34" charset="-122"/>
              </a:rPr>
              <a:t>ADD  TITLE</a:t>
            </a:r>
            <a:endParaRPr lang="zh-HK" altLang="en-US" sz="20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51788" y="4445478"/>
            <a:ext cx="1355204" cy="45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93689" y="2541156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93689" y="4666256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en-US" altLang="zh-CN" sz="80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1875479" y="1928821"/>
          <a:ext cx="5097983" cy="351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矩形 13"/>
          <p:cNvSpPr/>
          <p:nvPr/>
        </p:nvSpPr>
        <p:spPr>
          <a:xfrm>
            <a:off x="7289045" y="2560353"/>
            <a:ext cx="3024300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89045" y="3775541"/>
            <a:ext cx="3024300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1731626" y="1856574"/>
          <a:ext cx="3119438" cy="207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4534694" y="1856574"/>
          <a:ext cx="3119438" cy="207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图表 14"/>
          <p:cNvGraphicFramePr/>
          <p:nvPr/>
        </p:nvGraphicFramePr>
        <p:xfrm>
          <a:off x="7337761" y="1856574"/>
          <a:ext cx="3119438" cy="207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819860" y="2711721"/>
            <a:ext cx="942974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rgbClr val="FFFFFF"/>
                </a:solidFill>
                <a:ea typeface="微软雅黑" pitchFamily="34" charset="-122"/>
              </a:rPr>
              <a:t>TEXT</a:t>
            </a:r>
            <a:endParaRPr lang="zh-HK" altLang="en-US" b="1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22928" y="2711721"/>
            <a:ext cx="942974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rgbClr val="FFFFFF"/>
                </a:solidFill>
                <a:ea typeface="微软雅黑" pitchFamily="34" charset="-122"/>
              </a:rPr>
              <a:t>TEXT</a:t>
            </a:r>
            <a:endParaRPr lang="zh-HK" altLang="en-US" b="1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25994" y="2711721"/>
            <a:ext cx="942974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rgbClr val="FFFFFF"/>
                </a:solidFill>
                <a:ea typeface="微软雅黑" pitchFamily="34" charset="-122"/>
              </a:rPr>
              <a:t>TEXT</a:t>
            </a:r>
            <a:endParaRPr lang="zh-HK" altLang="en-US" b="1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57096" y="4356105"/>
            <a:ext cx="7713453" cy="80329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2984141" y="12969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矩形 13"/>
          <p:cNvSpPr/>
          <p:nvPr/>
        </p:nvSpPr>
        <p:spPr>
          <a:xfrm>
            <a:off x="2294824" y="5613670"/>
            <a:ext cx="7713453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/>
          <p:cNvCxnSpPr/>
          <p:nvPr/>
        </p:nvCxnSpPr>
        <p:spPr>
          <a:xfrm>
            <a:off x="4951492" y="1774567"/>
            <a:ext cx="0" cy="3386139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195513" y="1339621"/>
            <a:ext cx="2213687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32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95513" y="2050122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32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5513" y="2760625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32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95512" y="3471126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32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95513" y="4181629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32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95512" y="4892129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32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18"/>
          <p:cNvGrpSpPr/>
          <p:nvPr/>
        </p:nvGrpSpPr>
        <p:grpSpPr>
          <a:xfrm>
            <a:off x="1635920" y="2197036"/>
            <a:ext cx="1947861" cy="1940713"/>
            <a:chOff x="1709739" y="2636838"/>
            <a:chExt cx="1590160" cy="1584325"/>
          </a:xfrm>
          <a:solidFill>
            <a:srgbClr val="FFFFFF"/>
          </a:solidFill>
          <a:effectLst/>
        </p:grpSpPr>
        <p:sp>
          <p:nvSpPr>
            <p:cNvPr id="10" name="Freeform 6"/>
            <p:cNvSpPr/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81115" y="4137747"/>
            <a:ext cx="2657474" cy="5232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FFFFFF"/>
                </a:solidFill>
                <a:ea typeface="微软雅黑" pitchFamily="34" charset="-122"/>
              </a:rPr>
              <a:t>CONTENTS</a:t>
            </a:r>
            <a:endParaRPr lang="zh-HK" altLang="en-US" sz="2800" b="1" spc="300" dirty="0">
              <a:solidFill>
                <a:srgbClr val="FFFFFF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en-US" altLang="zh-CN" sz="80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1"/>
          <p:cNvGrpSpPr/>
          <p:nvPr/>
        </p:nvGrpSpPr>
        <p:grpSpPr>
          <a:xfrm>
            <a:off x="4360406" y="1808898"/>
            <a:ext cx="3321364" cy="3293103"/>
            <a:chOff x="2939653" y="2055320"/>
            <a:chExt cx="3321364" cy="3293102"/>
          </a:xfrm>
        </p:grpSpPr>
        <p:sp>
          <p:nvSpPr>
            <p:cNvPr id="25" name="饼形 15"/>
            <p:cNvSpPr/>
            <p:nvPr/>
          </p:nvSpPr>
          <p:spPr>
            <a:xfrm>
              <a:off x="3093899" y="2181306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6" name="饼形 16"/>
            <p:cNvSpPr/>
            <p:nvPr/>
          </p:nvSpPr>
          <p:spPr>
            <a:xfrm flipV="1">
              <a:off x="3093899" y="2055634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7" name="饼形 17"/>
            <p:cNvSpPr/>
            <p:nvPr/>
          </p:nvSpPr>
          <p:spPr>
            <a:xfrm flipH="1">
              <a:off x="2939653" y="2180992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8" name="饼形 18"/>
            <p:cNvSpPr/>
            <p:nvPr/>
          </p:nvSpPr>
          <p:spPr>
            <a:xfrm flipH="1" flipV="1">
              <a:off x="2939653" y="2055320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775288" y="2867300"/>
              <a:ext cx="1650092" cy="16500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ea typeface="微软雅黑" pitchFamily="34" charset="-122"/>
                </a:rPr>
                <a:t>TEXT</a:t>
              </a:r>
              <a:endParaRPr lang="zh-HK" altLang="en-US" sz="2800" b="1" dirty="0">
                <a:solidFill>
                  <a:schemeClr val="accent1"/>
                </a:solidFill>
                <a:ea typeface="微软雅黑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280378" y="2308625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itchFamily="34" charset="-122"/>
                </a:rPr>
                <a:t>s</a:t>
              </a:r>
              <a:endParaRPr lang="zh-HK" altLang="en-US" sz="4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294892" y="4084929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itchFamily="34" charset="-122"/>
                </a:rPr>
                <a:t>w</a:t>
              </a:r>
              <a:endParaRPr lang="zh-HK" altLang="en-US" sz="4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40069" y="4026873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itchFamily="34" charset="-122"/>
                </a:rPr>
                <a:t>o</a:t>
              </a:r>
              <a:endParaRPr lang="zh-HK" altLang="en-US" sz="4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25555" y="2471619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itchFamily="34" charset="-122"/>
                </a:rPr>
                <a:t>T</a:t>
              </a:r>
              <a:endParaRPr lang="en-US" altLang="zh-CN" sz="4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906536" y="2218869"/>
            <a:ext cx="224664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24810" y="1599666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rgbClr val="FFFFFF"/>
                </a:solidFill>
                <a:ea typeface="微软雅黑" pitchFamily="34" charset="-122"/>
              </a:rPr>
              <a:t>ADD  TITLE</a:t>
            </a:r>
            <a:endParaRPr lang="zh-HK" altLang="en-US" sz="1500" b="1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029583" y="1955954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7C23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22053" y="2338993"/>
            <a:ext cx="224664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923177" y="1625391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rgbClr val="FFFFFF"/>
                </a:solidFill>
                <a:ea typeface="微软雅黑" pitchFamily="34" charset="-122"/>
              </a:rPr>
              <a:t>ADD  TITLE</a:t>
            </a:r>
            <a:endParaRPr lang="zh-HK" altLang="en-US" sz="1500" b="1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027950" y="1981679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926728" y="4578467"/>
            <a:ext cx="2246643" cy="104644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945002" y="3959264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rgbClr val="FFFFFF"/>
                </a:solidFill>
                <a:ea typeface="微软雅黑" pitchFamily="34" charset="-122"/>
              </a:rPr>
              <a:t>ADD  TITLE</a:t>
            </a:r>
            <a:endParaRPr lang="zh-HK" altLang="en-US" sz="1500" b="1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049776" y="4315551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7C23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035649" y="4611448"/>
            <a:ext cx="2246643" cy="104644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53921" y="3992245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rgbClr val="FFFFFF"/>
                </a:solidFill>
                <a:ea typeface="微软雅黑" pitchFamily="34" charset="-122"/>
              </a:rPr>
              <a:t>ADD  TITLE</a:t>
            </a:r>
            <a:endParaRPr lang="zh-HK" altLang="en-US" sz="1500" b="1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58696" y="4348534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7C233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同心圆 45"/>
          <p:cNvSpPr/>
          <p:nvPr/>
        </p:nvSpPr>
        <p:spPr>
          <a:xfrm>
            <a:off x="1929037" y="2034777"/>
            <a:ext cx="3817937" cy="3817937"/>
          </a:xfrm>
          <a:prstGeom prst="donut">
            <a:avLst>
              <a:gd name="adj" fmla="val 76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258340" y="1625089"/>
            <a:ext cx="1159329" cy="11593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6000" b="1" dirty="0">
                <a:solidFill>
                  <a:srgbClr val="4F81BD"/>
                </a:solidFill>
                <a:ea typeface="微软雅黑" pitchFamily="34" charset="-122"/>
              </a:rPr>
              <a:t>1</a:t>
            </a:r>
            <a:endParaRPr lang="zh-HK" altLang="en-US" sz="6000" b="1" dirty="0">
              <a:solidFill>
                <a:srgbClr val="4F81BD"/>
              </a:solidFill>
              <a:ea typeface="微软雅黑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008359" y="4693385"/>
            <a:ext cx="1159329" cy="11593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6000" b="1" dirty="0">
                <a:solidFill>
                  <a:srgbClr val="4F81BD"/>
                </a:solidFill>
                <a:ea typeface="微软雅黑" pitchFamily="34" charset="-122"/>
              </a:rPr>
              <a:t>2</a:t>
            </a:r>
            <a:endParaRPr lang="zh-HK" altLang="en-US" sz="6000" b="1" dirty="0">
              <a:solidFill>
                <a:srgbClr val="4F81BD"/>
              </a:solidFill>
              <a:ea typeface="微软雅黑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432410" y="4693385"/>
            <a:ext cx="1159329" cy="11593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6000" b="1" dirty="0">
                <a:solidFill>
                  <a:srgbClr val="4F81BD"/>
                </a:solidFill>
                <a:ea typeface="微软雅黑" pitchFamily="34" charset="-122"/>
              </a:rPr>
              <a:t>3</a:t>
            </a:r>
            <a:endParaRPr lang="zh-HK" altLang="en-US" sz="6000" b="1" dirty="0">
              <a:solidFill>
                <a:srgbClr val="4F81BD"/>
              </a:solidFill>
              <a:ea typeface="微软雅黑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765930" y="2871668"/>
            <a:ext cx="2144149" cy="21441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4000" b="1" dirty="0">
                <a:ea typeface="微软雅黑" pitchFamily="34" charset="-122"/>
              </a:rPr>
              <a:t>TEXT</a:t>
            </a:r>
            <a:endParaRPr lang="zh-HK" altLang="en-US" sz="4000" b="1" dirty="0">
              <a:ea typeface="微软雅黑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62876" y="2957015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ea typeface="微软雅黑" pitchFamily="34" charset="-122"/>
              </a:rPr>
              <a:t>ADD YOUR TITLE</a:t>
            </a:r>
            <a:endParaRPr lang="zh-HK" altLang="en-US" sz="1600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2876" y="1278632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ea typeface="微软雅黑" pitchFamily="34" charset="-122"/>
              </a:rPr>
              <a:t>ADD YOUR TITLE</a:t>
            </a:r>
            <a:endParaRPr lang="zh-HK" altLang="en-US" sz="1600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162876" y="4635287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ea typeface="微软雅黑" pitchFamily="34" charset="-122"/>
              </a:rPr>
              <a:t>ADD YOUR TITLE</a:t>
            </a:r>
            <a:endParaRPr lang="zh-HK" altLang="en-US" sz="1600" b="1" dirty="0">
              <a:solidFill>
                <a:schemeClr val="accent1"/>
              </a:solidFill>
              <a:ea typeface="微软雅黑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11666" y="1740742"/>
            <a:ext cx="5041693" cy="12834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311666" y="3357129"/>
            <a:ext cx="504169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311666" y="5090657"/>
            <a:ext cx="504169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en-US" altLang="zh-CN" sz="80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716146" y="1581061"/>
            <a:ext cx="918803" cy="918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3600" b="1" dirty="0">
                <a:ea typeface="微软雅黑" pitchFamily="34" charset="-122"/>
              </a:rPr>
              <a:t>A</a:t>
            </a:r>
            <a:endParaRPr lang="zh-HK" altLang="en-US" sz="3600" b="1" dirty="0"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634949" y="3238110"/>
            <a:ext cx="918803" cy="918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3600" b="1" dirty="0">
                <a:ea typeface="微软雅黑" pitchFamily="34" charset="-122"/>
              </a:rPr>
              <a:t>B</a:t>
            </a:r>
            <a:endParaRPr lang="zh-HK" altLang="en-US" sz="3600" b="1" dirty="0"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16146" y="4895160"/>
            <a:ext cx="918803" cy="918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3600" b="1" dirty="0">
                <a:ea typeface="微软雅黑" pitchFamily="34" charset="-122"/>
              </a:rPr>
              <a:t>C</a:t>
            </a:r>
            <a:endParaRPr lang="zh-HK" altLang="en-US" sz="3600" b="1" dirty="0">
              <a:ea typeface="微软雅黑" pitchFamily="34" charset="-122"/>
            </a:endParaRPr>
          </a:p>
        </p:txBody>
      </p:sp>
      <p:cxnSp>
        <p:nvCxnSpPr>
          <p:cNvPr id="16" name="直接连接符 34"/>
          <p:cNvCxnSpPr/>
          <p:nvPr/>
        </p:nvCxnSpPr>
        <p:spPr>
          <a:xfrm flipV="1">
            <a:off x="3732048" y="2317321"/>
            <a:ext cx="812800" cy="482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7"/>
          <p:cNvCxnSpPr/>
          <p:nvPr/>
        </p:nvCxnSpPr>
        <p:spPr>
          <a:xfrm>
            <a:off x="3966846" y="3697511"/>
            <a:ext cx="14605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8"/>
          <p:cNvCxnSpPr/>
          <p:nvPr/>
        </p:nvCxnSpPr>
        <p:spPr>
          <a:xfrm>
            <a:off x="3732048" y="4595103"/>
            <a:ext cx="812800" cy="482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973751" y="1425323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a typeface="微软雅黑" pitchFamily="34" charset="-122"/>
              </a:rPr>
              <a:t>ADD YOUR TITLE</a:t>
            </a:r>
            <a:endParaRPr lang="zh-HK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61356" y="3011992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a typeface="微软雅黑" pitchFamily="34" charset="-122"/>
              </a:rPr>
              <a:t>ADD YOUR TITLE</a:t>
            </a:r>
            <a:endParaRPr lang="zh-HK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73751" y="4743339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a typeface="微软雅黑" pitchFamily="34" charset="-122"/>
              </a:rPr>
              <a:t>ADD YOUR TITLE</a:t>
            </a:r>
            <a:endParaRPr lang="zh-HK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4350" y="1886435"/>
            <a:ext cx="4439168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75145" y="3438382"/>
            <a:ext cx="4439168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4350" y="5169730"/>
            <a:ext cx="4439168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990438" y="2112097"/>
            <a:ext cx="3057688" cy="3057688"/>
            <a:chOff x="5729420" y="2903253"/>
            <a:chExt cx="3057688" cy="3057688"/>
          </a:xfrm>
        </p:grpSpPr>
        <p:sp>
          <p:nvSpPr>
            <p:cNvPr id="36" name="椭圆 35"/>
            <p:cNvSpPr/>
            <p:nvPr/>
          </p:nvSpPr>
          <p:spPr>
            <a:xfrm>
              <a:off x="5729420" y="2903253"/>
              <a:ext cx="3057688" cy="3057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" name="组合 18"/>
            <p:cNvGrpSpPr/>
            <p:nvPr/>
          </p:nvGrpSpPr>
          <p:grpSpPr>
            <a:xfrm>
              <a:off x="6387468" y="3543856"/>
              <a:ext cx="1947861" cy="1940713"/>
              <a:chOff x="1709739" y="2636838"/>
              <a:chExt cx="1590160" cy="1584325"/>
            </a:xfrm>
            <a:solidFill>
              <a:srgbClr val="FFFFFF"/>
            </a:solidFill>
            <a:effectLst/>
          </p:grpSpPr>
          <p:sp>
            <p:nvSpPr>
              <p:cNvPr id="27" name="Freeform 6"/>
              <p:cNvSpPr/>
              <p:nvPr/>
            </p:nvSpPr>
            <p:spPr bwMode="auto">
              <a:xfrm>
                <a:off x="1709739" y="2636838"/>
                <a:ext cx="1468102" cy="1467130"/>
              </a:xfrm>
              <a:custGeom>
                <a:avLst/>
                <a:gdLst>
                  <a:gd name="T0" fmla="*/ 691 w 1276"/>
                  <a:gd name="T1" fmla="*/ 1168 h 1274"/>
                  <a:gd name="T2" fmla="*/ 662 w 1276"/>
                  <a:gd name="T3" fmla="*/ 1267 h 1274"/>
                  <a:gd name="T4" fmla="*/ 654 w 1276"/>
                  <a:gd name="T5" fmla="*/ 1273 h 1274"/>
                  <a:gd name="T6" fmla="*/ 643 w 1276"/>
                  <a:gd name="T7" fmla="*/ 1274 h 1274"/>
                  <a:gd name="T8" fmla="*/ 172 w 1276"/>
                  <a:gd name="T9" fmla="*/ 1274 h 1274"/>
                  <a:gd name="T10" fmla="*/ 81 w 1276"/>
                  <a:gd name="T11" fmla="*/ 1253 h 1274"/>
                  <a:gd name="T12" fmla="*/ 1 w 1276"/>
                  <a:gd name="T13" fmla="*/ 1113 h 1274"/>
                  <a:gd name="T14" fmla="*/ 0 w 1276"/>
                  <a:gd name="T15" fmla="*/ 892 h 1274"/>
                  <a:gd name="T16" fmla="*/ 0 w 1276"/>
                  <a:gd name="T17" fmla="*/ 170 h 1274"/>
                  <a:gd name="T18" fmla="*/ 170 w 1276"/>
                  <a:gd name="T19" fmla="*/ 0 h 1274"/>
                  <a:gd name="T20" fmla="*/ 1110 w 1276"/>
                  <a:gd name="T21" fmla="*/ 0 h 1274"/>
                  <a:gd name="T22" fmla="*/ 1273 w 1276"/>
                  <a:gd name="T23" fmla="*/ 131 h 1274"/>
                  <a:gd name="T24" fmla="*/ 1276 w 1276"/>
                  <a:gd name="T25" fmla="*/ 168 h 1274"/>
                  <a:gd name="T26" fmla="*/ 1276 w 1276"/>
                  <a:gd name="T27" fmla="*/ 629 h 1274"/>
                  <a:gd name="T28" fmla="*/ 1275 w 1276"/>
                  <a:gd name="T29" fmla="*/ 645 h 1274"/>
                  <a:gd name="T30" fmla="*/ 1171 w 1276"/>
                  <a:gd name="T31" fmla="*/ 659 h 1274"/>
                  <a:gd name="T32" fmla="*/ 1171 w 1276"/>
                  <a:gd name="T33" fmla="*/ 214 h 1274"/>
                  <a:gd name="T34" fmla="*/ 106 w 1276"/>
                  <a:gd name="T35" fmla="*/ 214 h 1274"/>
                  <a:gd name="T36" fmla="*/ 106 w 1276"/>
                  <a:gd name="T37" fmla="*/ 230 h 1274"/>
                  <a:gd name="T38" fmla="*/ 105 w 1276"/>
                  <a:gd name="T39" fmla="*/ 1102 h 1274"/>
                  <a:gd name="T40" fmla="*/ 171 w 1276"/>
                  <a:gd name="T41" fmla="*/ 1168 h 1274"/>
                  <a:gd name="T42" fmla="*/ 671 w 1276"/>
                  <a:gd name="T43" fmla="*/ 1168 h 1274"/>
                  <a:gd name="T44" fmla="*/ 691 w 1276"/>
                  <a:gd name="T45" fmla="*/ 1168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6" h="1274">
                    <a:moveTo>
                      <a:pt x="691" y="1168"/>
                    </a:moveTo>
                    <a:cubicBezTo>
                      <a:pt x="681" y="1203"/>
                      <a:pt x="672" y="1235"/>
                      <a:pt x="662" y="1267"/>
                    </a:cubicBezTo>
                    <a:cubicBezTo>
                      <a:pt x="661" y="1270"/>
                      <a:pt x="657" y="1272"/>
                      <a:pt x="654" y="1273"/>
                    </a:cubicBezTo>
                    <a:cubicBezTo>
                      <a:pt x="651" y="1274"/>
                      <a:pt x="647" y="1274"/>
                      <a:pt x="643" y="1274"/>
                    </a:cubicBezTo>
                    <a:cubicBezTo>
                      <a:pt x="486" y="1274"/>
                      <a:pt x="329" y="1273"/>
                      <a:pt x="172" y="1274"/>
                    </a:cubicBezTo>
                    <a:cubicBezTo>
                      <a:pt x="140" y="1274"/>
                      <a:pt x="109" y="1269"/>
                      <a:pt x="81" y="1253"/>
                    </a:cubicBezTo>
                    <a:cubicBezTo>
                      <a:pt x="29" y="1221"/>
                      <a:pt x="1" y="1174"/>
                      <a:pt x="1" y="1113"/>
                    </a:cubicBezTo>
                    <a:cubicBezTo>
                      <a:pt x="0" y="1039"/>
                      <a:pt x="0" y="966"/>
                      <a:pt x="0" y="892"/>
                    </a:cubicBezTo>
                    <a:cubicBezTo>
                      <a:pt x="0" y="651"/>
                      <a:pt x="0" y="411"/>
                      <a:pt x="0" y="170"/>
                    </a:cubicBezTo>
                    <a:cubicBezTo>
                      <a:pt x="0" y="68"/>
                      <a:pt x="68" y="0"/>
                      <a:pt x="170" y="0"/>
                    </a:cubicBezTo>
                    <a:cubicBezTo>
                      <a:pt x="483" y="0"/>
                      <a:pt x="797" y="0"/>
                      <a:pt x="1110" y="0"/>
                    </a:cubicBezTo>
                    <a:cubicBezTo>
                      <a:pt x="1194" y="0"/>
                      <a:pt x="1258" y="51"/>
                      <a:pt x="1273" y="131"/>
                    </a:cubicBezTo>
                    <a:cubicBezTo>
                      <a:pt x="1276" y="143"/>
                      <a:pt x="1276" y="156"/>
                      <a:pt x="1276" y="168"/>
                    </a:cubicBezTo>
                    <a:cubicBezTo>
                      <a:pt x="1276" y="322"/>
                      <a:pt x="1276" y="475"/>
                      <a:pt x="1276" y="629"/>
                    </a:cubicBezTo>
                    <a:cubicBezTo>
                      <a:pt x="1276" y="634"/>
                      <a:pt x="1276" y="638"/>
                      <a:pt x="1275" y="645"/>
                    </a:cubicBezTo>
                    <a:cubicBezTo>
                      <a:pt x="1239" y="640"/>
                      <a:pt x="1205" y="643"/>
                      <a:pt x="1171" y="659"/>
                    </a:cubicBezTo>
                    <a:cubicBezTo>
                      <a:pt x="1171" y="509"/>
                      <a:pt x="1171" y="362"/>
                      <a:pt x="1171" y="214"/>
                    </a:cubicBezTo>
                    <a:cubicBezTo>
                      <a:pt x="816" y="214"/>
                      <a:pt x="462" y="214"/>
                      <a:pt x="106" y="214"/>
                    </a:cubicBezTo>
                    <a:cubicBezTo>
                      <a:pt x="106" y="219"/>
                      <a:pt x="106" y="224"/>
                      <a:pt x="106" y="230"/>
                    </a:cubicBezTo>
                    <a:cubicBezTo>
                      <a:pt x="106" y="521"/>
                      <a:pt x="106" y="812"/>
                      <a:pt x="105" y="1102"/>
                    </a:cubicBezTo>
                    <a:cubicBezTo>
                      <a:pt x="105" y="1141"/>
                      <a:pt x="125" y="1169"/>
                      <a:pt x="171" y="1168"/>
                    </a:cubicBezTo>
                    <a:cubicBezTo>
                      <a:pt x="338" y="1167"/>
                      <a:pt x="504" y="1168"/>
                      <a:pt x="671" y="1168"/>
                    </a:cubicBezTo>
                    <a:cubicBezTo>
                      <a:pt x="677" y="1168"/>
                      <a:pt x="683" y="1168"/>
                      <a:pt x="691" y="1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2571440" y="3653665"/>
                <a:ext cx="569443" cy="567498"/>
              </a:xfrm>
              <a:custGeom>
                <a:avLst/>
                <a:gdLst>
                  <a:gd name="T0" fmla="*/ 328 w 495"/>
                  <a:gd name="T1" fmla="*/ 1 h 493"/>
                  <a:gd name="T2" fmla="*/ 495 w 495"/>
                  <a:gd name="T3" fmla="*/ 167 h 493"/>
                  <a:gd name="T4" fmla="*/ 427 w 495"/>
                  <a:gd name="T5" fmla="*/ 236 h 493"/>
                  <a:gd name="T6" fmla="*/ 240 w 495"/>
                  <a:gd name="T7" fmla="*/ 421 h 493"/>
                  <a:gd name="T8" fmla="*/ 216 w 495"/>
                  <a:gd name="T9" fmla="*/ 436 h 493"/>
                  <a:gd name="T10" fmla="*/ 40 w 495"/>
                  <a:gd name="T11" fmla="*/ 488 h 493"/>
                  <a:gd name="T12" fmla="*/ 9 w 495"/>
                  <a:gd name="T13" fmla="*/ 484 h 493"/>
                  <a:gd name="T14" fmla="*/ 6 w 495"/>
                  <a:gd name="T15" fmla="*/ 454 h 493"/>
                  <a:gd name="T16" fmla="*/ 58 w 495"/>
                  <a:gd name="T17" fmla="*/ 276 h 493"/>
                  <a:gd name="T18" fmla="*/ 67 w 495"/>
                  <a:gd name="T19" fmla="*/ 259 h 493"/>
                  <a:gd name="T20" fmla="*/ 327 w 495"/>
                  <a:gd name="T21" fmla="*/ 1 h 493"/>
                  <a:gd name="T22" fmla="*/ 328 w 495"/>
                  <a:gd name="T23" fmla="*/ 1 h 493"/>
                  <a:gd name="T24" fmla="*/ 102 w 495"/>
                  <a:gd name="T25" fmla="*/ 292 h 493"/>
                  <a:gd name="T26" fmla="*/ 72 w 495"/>
                  <a:gd name="T27" fmla="*/ 396 h 493"/>
                  <a:gd name="T28" fmla="*/ 74 w 495"/>
                  <a:gd name="T29" fmla="*/ 405 h 493"/>
                  <a:gd name="T30" fmla="*/ 113 w 495"/>
                  <a:gd name="T31" fmla="*/ 418 h 493"/>
                  <a:gd name="T32" fmla="*/ 148 w 495"/>
                  <a:gd name="T33" fmla="*/ 408 h 493"/>
                  <a:gd name="T34" fmla="*/ 200 w 495"/>
                  <a:gd name="T35" fmla="*/ 393 h 493"/>
                  <a:gd name="T36" fmla="*/ 185 w 495"/>
                  <a:gd name="T37" fmla="*/ 316 h 493"/>
                  <a:gd name="T38" fmla="*/ 178 w 495"/>
                  <a:gd name="T39" fmla="*/ 308 h 493"/>
                  <a:gd name="T40" fmla="*/ 102 w 495"/>
                  <a:gd name="T41" fmla="*/ 2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5" h="493">
                    <a:moveTo>
                      <a:pt x="328" y="1"/>
                    </a:moveTo>
                    <a:cubicBezTo>
                      <a:pt x="384" y="56"/>
                      <a:pt x="439" y="112"/>
                      <a:pt x="495" y="167"/>
                    </a:cubicBezTo>
                    <a:cubicBezTo>
                      <a:pt x="473" y="190"/>
                      <a:pt x="450" y="213"/>
                      <a:pt x="427" y="236"/>
                    </a:cubicBezTo>
                    <a:cubicBezTo>
                      <a:pt x="365" y="298"/>
                      <a:pt x="303" y="360"/>
                      <a:pt x="240" y="421"/>
                    </a:cubicBezTo>
                    <a:cubicBezTo>
                      <a:pt x="233" y="428"/>
                      <a:pt x="225" y="433"/>
                      <a:pt x="216" y="436"/>
                    </a:cubicBezTo>
                    <a:cubicBezTo>
                      <a:pt x="157" y="454"/>
                      <a:pt x="98" y="471"/>
                      <a:pt x="40" y="488"/>
                    </a:cubicBezTo>
                    <a:cubicBezTo>
                      <a:pt x="28" y="492"/>
                      <a:pt x="18" y="493"/>
                      <a:pt x="9" y="484"/>
                    </a:cubicBezTo>
                    <a:cubicBezTo>
                      <a:pt x="0" y="475"/>
                      <a:pt x="3" y="464"/>
                      <a:pt x="6" y="454"/>
                    </a:cubicBezTo>
                    <a:cubicBezTo>
                      <a:pt x="23" y="395"/>
                      <a:pt x="40" y="335"/>
                      <a:pt x="58" y="276"/>
                    </a:cubicBezTo>
                    <a:cubicBezTo>
                      <a:pt x="60" y="270"/>
                      <a:pt x="63" y="264"/>
                      <a:pt x="67" y="259"/>
                    </a:cubicBezTo>
                    <a:cubicBezTo>
                      <a:pt x="154" y="173"/>
                      <a:pt x="240" y="87"/>
                      <a:pt x="327" y="1"/>
                    </a:cubicBezTo>
                    <a:cubicBezTo>
                      <a:pt x="328" y="1"/>
                      <a:pt x="329" y="0"/>
                      <a:pt x="328" y="1"/>
                    </a:cubicBezTo>
                    <a:close/>
                    <a:moveTo>
                      <a:pt x="102" y="292"/>
                    </a:moveTo>
                    <a:cubicBezTo>
                      <a:pt x="91" y="327"/>
                      <a:pt x="81" y="362"/>
                      <a:pt x="72" y="396"/>
                    </a:cubicBezTo>
                    <a:cubicBezTo>
                      <a:pt x="71" y="399"/>
                      <a:pt x="72" y="403"/>
                      <a:pt x="74" y="405"/>
                    </a:cubicBezTo>
                    <a:cubicBezTo>
                      <a:pt x="87" y="423"/>
                      <a:pt x="92" y="425"/>
                      <a:pt x="113" y="418"/>
                    </a:cubicBezTo>
                    <a:cubicBezTo>
                      <a:pt x="125" y="415"/>
                      <a:pt x="136" y="411"/>
                      <a:pt x="148" y="408"/>
                    </a:cubicBezTo>
                    <a:cubicBezTo>
                      <a:pt x="165" y="403"/>
                      <a:pt x="182" y="398"/>
                      <a:pt x="200" y="393"/>
                    </a:cubicBezTo>
                    <a:cubicBezTo>
                      <a:pt x="195" y="365"/>
                      <a:pt x="190" y="341"/>
                      <a:pt x="185" y="316"/>
                    </a:cubicBezTo>
                    <a:cubicBezTo>
                      <a:pt x="185" y="313"/>
                      <a:pt x="181" y="309"/>
                      <a:pt x="178" y="308"/>
                    </a:cubicBezTo>
                    <a:cubicBezTo>
                      <a:pt x="153" y="302"/>
                      <a:pt x="128" y="297"/>
                      <a:pt x="102" y="2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2262162" y="3371619"/>
                <a:ext cx="608346" cy="119627"/>
              </a:xfrm>
              <a:custGeom>
                <a:avLst/>
                <a:gdLst>
                  <a:gd name="T0" fmla="*/ 0 w 529"/>
                  <a:gd name="T1" fmla="*/ 104 h 104"/>
                  <a:gd name="T2" fmla="*/ 0 w 529"/>
                  <a:gd name="T3" fmla="*/ 0 h 104"/>
                  <a:gd name="T4" fmla="*/ 529 w 529"/>
                  <a:gd name="T5" fmla="*/ 0 h 104"/>
                  <a:gd name="T6" fmla="*/ 529 w 529"/>
                  <a:gd name="T7" fmla="*/ 104 h 104"/>
                  <a:gd name="T8" fmla="*/ 0 w 529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104">
                    <a:moveTo>
                      <a:pt x="0" y="104"/>
                    </a:moveTo>
                    <a:cubicBezTo>
                      <a:pt x="0" y="69"/>
                      <a:pt x="0" y="35"/>
                      <a:pt x="0" y="0"/>
                    </a:cubicBezTo>
                    <a:cubicBezTo>
                      <a:pt x="177" y="0"/>
                      <a:pt x="352" y="0"/>
                      <a:pt x="529" y="0"/>
                    </a:cubicBezTo>
                    <a:cubicBezTo>
                      <a:pt x="529" y="35"/>
                      <a:pt x="529" y="69"/>
                      <a:pt x="529" y="104"/>
                    </a:cubicBezTo>
                    <a:cubicBezTo>
                      <a:pt x="353" y="104"/>
                      <a:pt x="177" y="104"/>
                      <a:pt x="0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0" name="Freeform 9"/>
              <p:cNvSpPr/>
              <p:nvPr/>
            </p:nvSpPr>
            <p:spPr bwMode="auto">
              <a:xfrm>
                <a:off x="2263134" y="3127502"/>
                <a:ext cx="607373" cy="119627"/>
              </a:xfrm>
              <a:custGeom>
                <a:avLst/>
                <a:gdLst>
                  <a:gd name="T0" fmla="*/ 528 w 528"/>
                  <a:gd name="T1" fmla="*/ 0 h 104"/>
                  <a:gd name="T2" fmla="*/ 528 w 528"/>
                  <a:gd name="T3" fmla="*/ 104 h 104"/>
                  <a:gd name="T4" fmla="*/ 0 w 528"/>
                  <a:gd name="T5" fmla="*/ 104 h 104"/>
                  <a:gd name="T6" fmla="*/ 0 w 528"/>
                  <a:gd name="T7" fmla="*/ 0 h 104"/>
                  <a:gd name="T8" fmla="*/ 528 w 528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104">
                    <a:moveTo>
                      <a:pt x="528" y="0"/>
                    </a:moveTo>
                    <a:cubicBezTo>
                      <a:pt x="528" y="35"/>
                      <a:pt x="528" y="69"/>
                      <a:pt x="528" y="104"/>
                    </a:cubicBezTo>
                    <a:cubicBezTo>
                      <a:pt x="352" y="104"/>
                      <a:pt x="177" y="104"/>
                      <a:pt x="0" y="104"/>
                    </a:cubicBezTo>
                    <a:cubicBezTo>
                      <a:pt x="0" y="70"/>
                      <a:pt x="0" y="36"/>
                      <a:pt x="0" y="0"/>
                    </a:cubicBezTo>
                    <a:cubicBezTo>
                      <a:pt x="176" y="0"/>
                      <a:pt x="352" y="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1" name="Freeform 10"/>
              <p:cNvSpPr/>
              <p:nvPr/>
            </p:nvSpPr>
            <p:spPr bwMode="auto">
              <a:xfrm>
                <a:off x="2263134" y="3615735"/>
                <a:ext cx="549991" cy="120599"/>
              </a:xfrm>
              <a:custGeom>
                <a:avLst/>
                <a:gdLst>
                  <a:gd name="T0" fmla="*/ 0 w 478"/>
                  <a:gd name="T1" fmla="*/ 0 h 105"/>
                  <a:gd name="T2" fmla="*/ 478 w 478"/>
                  <a:gd name="T3" fmla="*/ 0 h 105"/>
                  <a:gd name="T4" fmla="*/ 472 w 478"/>
                  <a:gd name="T5" fmla="*/ 8 h 105"/>
                  <a:gd name="T6" fmla="*/ 383 w 478"/>
                  <a:gd name="T7" fmla="*/ 97 h 105"/>
                  <a:gd name="T8" fmla="*/ 366 w 478"/>
                  <a:gd name="T9" fmla="*/ 104 h 105"/>
                  <a:gd name="T10" fmla="*/ 8 w 478"/>
                  <a:gd name="T11" fmla="*/ 105 h 105"/>
                  <a:gd name="T12" fmla="*/ 0 w 478"/>
                  <a:gd name="T13" fmla="*/ 104 h 105"/>
                  <a:gd name="T14" fmla="*/ 0 w 478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8" h="105">
                    <a:moveTo>
                      <a:pt x="0" y="0"/>
                    </a:moveTo>
                    <a:cubicBezTo>
                      <a:pt x="159" y="0"/>
                      <a:pt x="318" y="0"/>
                      <a:pt x="478" y="0"/>
                    </a:cubicBezTo>
                    <a:cubicBezTo>
                      <a:pt x="476" y="3"/>
                      <a:pt x="474" y="6"/>
                      <a:pt x="472" y="8"/>
                    </a:cubicBezTo>
                    <a:cubicBezTo>
                      <a:pt x="443" y="38"/>
                      <a:pt x="413" y="68"/>
                      <a:pt x="383" y="97"/>
                    </a:cubicBezTo>
                    <a:cubicBezTo>
                      <a:pt x="379" y="101"/>
                      <a:pt x="372" y="104"/>
                      <a:pt x="366" y="104"/>
                    </a:cubicBezTo>
                    <a:cubicBezTo>
                      <a:pt x="247" y="105"/>
                      <a:pt x="127" y="105"/>
                      <a:pt x="8" y="105"/>
                    </a:cubicBezTo>
                    <a:cubicBezTo>
                      <a:pt x="6" y="105"/>
                      <a:pt x="3" y="104"/>
                      <a:pt x="0" y="104"/>
                    </a:cubicBezTo>
                    <a:cubicBezTo>
                      <a:pt x="0" y="69"/>
                      <a:pt x="0" y="3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2" name="Freeform 11"/>
              <p:cNvSpPr/>
              <p:nvPr/>
            </p:nvSpPr>
            <p:spPr bwMode="auto">
              <a:xfrm>
                <a:off x="3016880" y="3492218"/>
                <a:ext cx="283019" cy="281074"/>
              </a:xfrm>
              <a:custGeom>
                <a:avLst/>
                <a:gdLst>
                  <a:gd name="T0" fmla="*/ 0 w 246"/>
                  <a:gd name="T1" fmla="*/ 87 h 244"/>
                  <a:gd name="T2" fmla="*/ 66 w 246"/>
                  <a:gd name="T3" fmla="*/ 20 h 244"/>
                  <a:gd name="T4" fmla="*/ 139 w 246"/>
                  <a:gd name="T5" fmla="*/ 20 h 244"/>
                  <a:gd name="T6" fmla="*/ 225 w 246"/>
                  <a:gd name="T7" fmla="*/ 106 h 244"/>
                  <a:gd name="T8" fmla="*/ 227 w 246"/>
                  <a:gd name="T9" fmla="*/ 178 h 244"/>
                  <a:gd name="T10" fmla="*/ 159 w 246"/>
                  <a:gd name="T11" fmla="*/ 244 h 244"/>
                  <a:gd name="T12" fmla="*/ 0 w 246"/>
                  <a:gd name="T13" fmla="*/ 8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244">
                    <a:moveTo>
                      <a:pt x="0" y="87"/>
                    </a:moveTo>
                    <a:cubicBezTo>
                      <a:pt x="22" y="64"/>
                      <a:pt x="43" y="41"/>
                      <a:pt x="66" y="20"/>
                    </a:cubicBezTo>
                    <a:cubicBezTo>
                      <a:pt x="87" y="1"/>
                      <a:pt x="118" y="0"/>
                      <a:pt x="139" y="20"/>
                    </a:cubicBezTo>
                    <a:cubicBezTo>
                      <a:pt x="169" y="48"/>
                      <a:pt x="198" y="76"/>
                      <a:pt x="225" y="106"/>
                    </a:cubicBezTo>
                    <a:cubicBezTo>
                      <a:pt x="245" y="127"/>
                      <a:pt x="246" y="158"/>
                      <a:pt x="227" y="178"/>
                    </a:cubicBezTo>
                    <a:cubicBezTo>
                      <a:pt x="205" y="202"/>
                      <a:pt x="181" y="223"/>
                      <a:pt x="159" y="244"/>
                    </a:cubicBezTo>
                    <a:cubicBezTo>
                      <a:pt x="107" y="193"/>
                      <a:pt x="54" y="140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3" name="Freeform 12"/>
              <p:cNvSpPr/>
              <p:nvPr/>
            </p:nvSpPr>
            <p:spPr bwMode="auto">
              <a:xfrm>
                <a:off x="2017073" y="3372591"/>
                <a:ext cx="119627" cy="117682"/>
              </a:xfrm>
              <a:custGeom>
                <a:avLst/>
                <a:gdLst>
                  <a:gd name="T0" fmla="*/ 0 w 104"/>
                  <a:gd name="T1" fmla="*/ 102 h 102"/>
                  <a:gd name="T2" fmla="*/ 0 w 104"/>
                  <a:gd name="T3" fmla="*/ 0 h 102"/>
                  <a:gd name="T4" fmla="*/ 104 w 104"/>
                  <a:gd name="T5" fmla="*/ 0 h 102"/>
                  <a:gd name="T6" fmla="*/ 104 w 104"/>
                  <a:gd name="T7" fmla="*/ 102 h 102"/>
                  <a:gd name="T8" fmla="*/ 0 w 104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2">
                    <a:moveTo>
                      <a:pt x="0" y="102"/>
                    </a:moveTo>
                    <a:cubicBezTo>
                      <a:pt x="0" y="68"/>
                      <a:pt x="0" y="34"/>
                      <a:pt x="0" y="0"/>
                    </a:cubicBezTo>
                    <a:cubicBezTo>
                      <a:pt x="35" y="0"/>
                      <a:pt x="69" y="0"/>
                      <a:pt x="104" y="0"/>
                    </a:cubicBezTo>
                    <a:cubicBezTo>
                      <a:pt x="104" y="34"/>
                      <a:pt x="104" y="67"/>
                      <a:pt x="104" y="102"/>
                    </a:cubicBezTo>
                    <a:cubicBezTo>
                      <a:pt x="70" y="102"/>
                      <a:pt x="36" y="102"/>
                      <a:pt x="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4" name="Freeform 13"/>
              <p:cNvSpPr/>
              <p:nvPr/>
            </p:nvSpPr>
            <p:spPr bwMode="auto">
              <a:xfrm>
                <a:off x="2018045" y="3128475"/>
                <a:ext cx="118654" cy="118654"/>
              </a:xfrm>
              <a:custGeom>
                <a:avLst/>
                <a:gdLst>
                  <a:gd name="T0" fmla="*/ 103 w 103"/>
                  <a:gd name="T1" fmla="*/ 103 h 103"/>
                  <a:gd name="T2" fmla="*/ 0 w 103"/>
                  <a:gd name="T3" fmla="*/ 103 h 103"/>
                  <a:gd name="T4" fmla="*/ 0 w 103"/>
                  <a:gd name="T5" fmla="*/ 0 h 103"/>
                  <a:gd name="T6" fmla="*/ 103 w 103"/>
                  <a:gd name="T7" fmla="*/ 0 h 103"/>
                  <a:gd name="T8" fmla="*/ 103 w 103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103" y="103"/>
                    </a:moveTo>
                    <a:cubicBezTo>
                      <a:pt x="68" y="103"/>
                      <a:pt x="34" y="103"/>
                      <a:pt x="0" y="103"/>
                    </a:cubicBezTo>
                    <a:cubicBezTo>
                      <a:pt x="0" y="68"/>
                      <a:pt x="0" y="35"/>
                      <a:pt x="0" y="0"/>
                    </a:cubicBezTo>
                    <a:cubicBezTo>
                      <a:pt x="34" y="0"/>
                      <a:pt x="68" y="0"/>
                      <a:pt x="103" y="0"/>
                    </a:cubicBezTo>
                    <a:cubicBezTo>
                      <a:pt x="103" y="34"/>
                      <a:pt x="103" y="68"/>
                      <a:pt x="10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5" name="Freeform 14"/>
              <p:cNvSpPr/>
              <p:nvPr/>
            </p:nvSpPr>
            <p:spPr bwMode="auto">
              <a:xfrm>
                <a:off x="2018045" y="3616708"/>
                <a:ext cx="118654" cy="118654"/>
              </a:xfrm>
              <a:custGeom>
                <a:avLst/>
                <a:gdLst>
                  <a:gd name="T0" fmla="*/ 103 w 103"/>
                  <a:gd name="T1" fmla="*/ 103 h 103"/>
                  <a:gd name="T2" fmla="*/ 0 w 103"/>
                  <a:gd name="T3" fmla="*/ 103 h 103"/>
                  <a:gd name="T4" fmla="*/ 0 w 103"/>
                  <a:gd name="T5" fmla="*/ 0 h 103"/>
                  <a:gd name="T6" fmla="*/ 103 w 103"/>
                  <a:gd name="T7" fmla="*/ 0 h 103"/>
                  <a:gd name="T8" fmla="*/ 103 w 103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103" y="103"/>
                    </a:moveTo>
                    <a:cubicBezTo>
                      <a:pt x="68" y="103"/>
                      <a:pt x="35" y="103"/>
                      <a:pt x="0" y="103"/>
                    </a:cubicBezTo>
                    <a:cubicBezTo>
                      <a:pt x="0" y="68"/>
                      <a:pt x="0" y="35"/>
                      <a:pt x="0" y="0"/>
                    </a:cubicBezTo>
                    <a:cubicBezTo>
                      <a:pt x="34" y="0"/>
                      <a:pt x="68" y="0"/>
                      <a:pt x="103" y="0"/>
                    </a:cubicBezTo>
                    <a:cubicBezTo>
                      <a:pt x="103" y="33"/>
                      <a:pt x="103" y="67"/>
                      <a:pt x="10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3489395" y="1709361"/>
            <a:ext cx="5214920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感谢聆听</a:t>
            </a:r>
            <a:endParaRPr lang="en-US" altLang="zh-CN" sz="80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42399" y="4819083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答辩人：</a:t>
            </a:r>
            <a:endParaRPr lang="zh-HK" altLang="en-US" sz="19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42399" y="5340577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指导老师：</a:t>
            </a:r>
            <a:endParaRPr lang="zh-HK" altLang="en-US" sz="19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83168" y="4834443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zh-HK" altLang="en-US" sz="19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83168" y="5355937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900" b="1" spc="3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教授</a:t>
            </a:r>
            <a:endParaRPr lang="zh-HK" altLang="en-US" sz="1900" b="1" spc="3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 rot="19764056">
            <a:off x="2665099" y="1046209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592024" y="3158890"/>
            <a:ext cx="5009662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en-US" altLang="zh-CN" sz="80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35048" y="283476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31578" y="2108981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9686" y="1230353"/>
            <a:ext cx="1439862" cy="285308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HK" sz="139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endParaRPr lang="zh-HK" altLang="en-US" sz="139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67878" y="4487011"/>
            <a:ext cx="1439862" cy="221599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39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HK" altLang="en-US" sz="139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31578" y="3096211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31578" y="4083442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01457" y="1560510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HK" altLang="en-US" sz="8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1457" y="2844549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HK" altLang="en-US" sz="8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01457" y="4128587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HK" altLang="en-US" sz="8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36370" y="1976007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57530" y="3169779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57530" y="4383702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23307"/>
          <a:stretch>
            <a:fillRect/>
          </a:stretch>
        </p:blipFill>
        <p:spPr>
          <a:xfrm>
            <a:off x="1881759" y="2019309"/>
            <a:ext cx="4159423" cy="2952616"/>
          </a:xfrm>
          <a:prstGeom prst="rect">
            <a:avLst/>
          </a:prstGeom>
          <a:ln w="28575">
            <a:noFill/>
          </a:ln>
          <a:effectLst/>
        </p:spPr>
      </p:pic>
      <p:cxnSp>
        <p:nvCxnSpPr>
          <p:cNvPr id="3" name="直接连接符 26"/>
          <p:cNvCxnSpPr/>
          <p:nvPr/>
        </p:nvCxnSpPr>
        <p:spPr>
          <a:xfrm>
            <a:off x="6466716" y="1989139"/>
            <a:ext cx="0" cy="29876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777944" y="1954352"/>
            <a:ext cx="3199692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81754" y="3495617"/>
            <a:ext cx="3195882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en-US" altLang="zh-CN" sz="80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1035265" y="1930759"/>
            <a:ext cx="4325257" cy="3577043"/>
            <a:chOff x="1035264" y="1930759"/>
            <a:chExt cx="4325258" cy="3577042"/>
          </a:xfrm>
        </p:grpSpPr>
        <p:sp>
          <p:nvSpPr>
            <p:cNvPr id="32" name="Freeform 5"/>
            <p:cNvSpPr/>
            <p:nvPr/>
          </p:nvSpPr>
          <p:spPr bwMode="auto">
            <a:xfrm>
              <a:off x="2850242" y="1975207"/>
              <a:ext cx="1893293" cy="1616019"/>
            </a:xfrm>
            <a:custGeom>
              <a:avLst/>
              <a:gdLst>
                <a:gd name="T0" fmla="*/ 1775 w 1883"/>
                <a:gd name="T1" fmla="*/ 136 h 1607"/>
                <a:gd name="T2" fmla="*/ 1667 w 1883"/>
                <a:gd name="T3" fmla="*/ 156 h 1607"/>
                <a:gd name="T4" fmla="*/ 1606 w 1883"/>
                <a:gd name="T5" fmla="*/ 76 h 1607"/>
                <a:gd name="T6" fmla="*/ 1541 w 1883"/>
                <a:gd name="T7" fmla="*/ 79 h 1607"/>
                <a:gd name="T8" fmla="*/ 1488 w 1883"/>
                <a:gd name="T9" fmla="*/ 29 h 1607"/>
                <a:gd name="T10" fmla="*/ 1503 w 1883"/>
                <a:gd name="T11" fmla="*/ 60 h 1607"/>
                <a:gd name="T12" fmla="*/ 1516 w 1883"/>
                <a:gd name="T13" fmla="*/ 110 h 1607"/>
                <a:gd name="T14" fmla="*/ 1458 w 1883"/>
                <a:gd name="T15" fmla="*/ 323 h 1607"/>
                <a:gd name="T16" fmla="*/ 1295 w 1883"/>
                <a:gd name="T17" fmla="*/ 415 h 1607"/>
                <a:gd name="T18" fmla="*/ 1378 w 1883"/>
                <a:gd name="T19" fmla="*/ 564 h 1607"/>
                <a:gd name="T20" fmla="*/ 1498 w 1883"/>
                <a:gd name="T21" fmla="*/ 566 h 1607"/>
                <a:gd name="T22" fmla="*/ 1344 w 1883"/>
                <a:gd name="T23" fmla="*/ 714 h 1607"/>
                <a:gd name="T24" fmla="*/ 1202 w 1883"/>
                <a:gd name="T25" fmla="*/ 877 h 1607"/>
                <a:gd name="T26" fmla="*/ 1038 w 1883"/>
                <a:gd name="T27" fmla="*/ 960 h 1607"/>
                <a:gd name="T28" fmla="*/ 933 w 1883"/>
                <a:gd name="T29" fmla="*/ 1115 h 1607"/>
                <a:gd name="T30" fmla="*/ 567 w 1883"/>
                <a:gd name="T31" fmla="*/ 1228 h 1607"/>
                <a:gd name="T32" fmla="*/ 267 w 1883"/>
                <a:gd name="T33" fmla="*/ 1127 h 1607"/>
                <a:gd name="T34" fmla="*/ 3 w 1883"/>
                <a:gd name="T35" fmla="*/ 1114 h 1607"/>
                <a:gd name="T36" fmla="*/ 31 w 1883"/>
                <a:gd name="T37" fmla="*/ 1198 h 1607"/>
                <a:gd name="T38" fmla="*/ 62 w 1883"/>
                <a:gd name="T39" fmla="*/ 1304 h 1607"/>
                <a:gd name="T40" fmla="*/ 183 w 1883"/>
                <a:gd name="T41" fmla="*/ 1275 h 1607"/>
                <a:gd name="T42" fmla="*/ 181 w 1883"/>
                <a:gd name="T43" fmla="*/ 1379 h 1607"/>
                <a:gd name="T44" fmla="*/ 251 w 1883"/>
                <a:gd name="T45" fmla="*/ 1429 h 1607"/>
                <a:gd name="T46" fmla="*/ 289 w 1883"/>
                <a:gd name="T47" fmla="*/ 1475 h 1607"/>
                <a:gd name="T48" fmla="*/ 319 w 1883"/>
                <a:gd name="T49" fmla="*/ 1467 h 1607"/>
                <a:gd name="T50" fmla="*/ 474 w 1883"/>
                <a:gd name="T51" fmla="*/ 1413 h 1607"/>
                <a:gd name="T52" fmla="*/ 504 w 1883"/>
                <a:gd name="T53" fmla="*/ 1483 h 1607"/>
                <a:gd name="T54" fmla="*/ 441 w 1883"/>
                <a:gd name="T55" fmla="*/ 1534 h 1607"/>
                <a:gd name="T56" fmla="*/ 552 w 1883"/>
                <a:gd name="T57" fmla="*/ 1596 h 1607"/>
                <a:gd name="T58" fmla="*/ 624 w 1883"/>
                <a:gd name="T59" fmla="*/ 1460 h 1607"/>
                <a:gd name="T60" fmla="*/ 690 w 1883"/>
                <a:gd name="T61" fmla="*/ 1441 h 1607"/>
                <a:gd name="T62" fmla="*/ 712 w 1883"/>
                <a:gd name="T63" fmla="*/ 1556 h 1607"/>
                <a:gd name="T64" fmla="*/ 809 w 1883"/>
                <a:gd name="T65" fmla="*/ 1605 h 1607"/>
                <a:gd name="T66" fmla="*/ 878 w 1883"/>
                <a:gd name="T67" fmla="*/ 1488 h 1607"/>
                <a:gd name="T68" fmla="*/ 967 w 1883"/>
                <a:gd name="T69" fmla="*/ 1421 h 1607"/>
                <a:gd name="T70" fmla="*/ 995 w 1883"/>
                <a:gd name="T71" fmla="*/ 1407 h 1607"/>
                <a:gd name="T72" fmla="*/ 1062 w 1883"/>
                <a:gd name="T73" fmla="*/ 1388 h 1607"/>
                <a:gd name="T74" fmla="*/ 1122 w 1883"/>
                <a:gd name="T75" fmla="*/ 1328 h 1607"/>
                <a:gd name="T76" fmla="*/ 1205 w 1883"/>
                <a:gd name="T77" fmla="*/ 1300 h 1607"/>
                <a:gd name="T78" fmla="*/ 1203 w 1883"/>
                <a:gd name="T79" fmla="*/ 1221 h 1607"/>
                <a:gd name="T80" fmla="*/ 1263 w 1883"/>
                <a:gd name="T81" fmla="*/ 1109 h 1607"/>
                <a:gd name="T82" fmla="*/ 1303 w 1883"/>
                <a:gd name="T83" fmla="*/ 1182 h 1607"/>
                <a:gd name="T84" fmla="*/ 1335 w 1883"/>
                <a:gd name="T85" fmla="*/ 1142 h 1607"/>
                <a:gd name="T86" fmla="*/ 1416 w 1883"/>
                <a:gd name="T87" fmla="*/ 1065 h 1607"/>
                <a:gd name="T88" fmla="*/ 1482 w 1883"/>
                <a:gd name="T89" fmla="*/ 1050 h 1607"/>
                <a:gd name="T90" fmla="*/ 1509 w 1883"/>
                <a:gd name="T91" fmla="*/ 1102 h 1607"/>
                <a:gd name="T92" fmla="*/ 1587 w 1883"/>
                <a:gd name="T93" fmla="*/ 1173 h 1607"/>
                <a:gd name="T94" fmla="*/ 1617 w 1883"/>
                <a:gd name="T95" fmla="*/ 1150 h 1607"/>
                <a:gd name="T96" fmla="*/ 1669 w 1883"/>
                <a:gd name="T97" fmla="*/ 1098 h 1607"/>
                <a:gd name="T98" fmla="*/ 1785 w 1883"/>
                <a:gd name="T99" fmla="*/ 1017 h 1607"/>
                <a:gd name="T100" fmla="*/ 1878 w 1883"/>
                <a:gd name="T101" fmla="*/ 935 h 1607"/>
                <a:gd name="T102" fmla="*/ 1845 w 1883"/>
                <a:gd name="T103" fmla="*/ 855 h 1607"/>
                <a:gd name="T104" fmla="*/ 1778 w 1883"/>
                <a:gd name="T105" fmla="*/ 850 h 1607"/>
                <a:gd name="T106" fmla="*/ 1733 w 1883"/>
                <a:gd name="T107" fmla="*/ 779 h 1607"/>
                <a:gd name="T108" fmla="*/ 1681 w 1883"/>
                <a:gd name="T109" fmla="*/ 694 h 1607"/>
                <a:gd name="T110" fmla="*/ 1720 w 1883"/>
                <a:gd name="T111" fmla="*/ 670 h 1607"/>
                <a:gd name="T112" fmla="*/ 1746 w 1883"/>
                <a:gd name="T113" fmla="*/ 596 h 1607"/>
                <a:gd name="T114" fmla="*/ 1735 w 1883"/>
                <a:gd name="T115" fmla="*/ 501 h 1607"/>
                <a:gd name="T116" fmla="*/ 1774 w 1883"/>
                <a:gd name="T117" fmla="*/ 445 h 1607"/>
                <a:gd name="T118" fmla="*/ 1824 w 1883"/>
                <a:gd name="T119" fmla="*/ 431 h 1607"/>
                <a:gd name="T120" fmla="*/ 1843 w 1883"/>
                <a:gd name="T121" fmla="*/ 331 h 1607"/>
                <a:gd name="T122" fmla="*/ 1849 w 1883"/>
                <a:gd name="T123" fmla="*/ 22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2487247" y="3069486"/>
              <a:ext cx="1210691" cy="1024431"/>
            </a:xfrm>
            <a:custGeom>
              <a:avLst/>
              <a:gdLst>
                <a:gd name="T0" fmla="*/ 706 w 1203"/>
                <a:gd name="T1" fmla="*/ 405 h 1018"/>
                <a:gd name="T2" fmla="*/ 680 w 1203"/>
                <a:gd name="T3" fmla="*/ 423 h 1018"/>
                <a:gd name="T4" fmla="*/ 586 w 1203"/>
                <a:gd name="T5" fmla="*/ 339 h 1018"/>
                <a:gd name="T6" fmla="*/ 517 w 1203"/>
                <a:gd name="T7" fmla="*/ 283 h 1018"/>
                <a:gd name="T8" fmla="*/ 524 w 1203"/>
                <a:gd name="T9" fmla="*/ 207 h 1018"/>
                <a:gd name="T10" fmla="*/ 448 w 1203"/>
                <a:gd name="T11" fmla="*/ 228 h 1018"/>
                <a:gd name="T12" fmla="*/ 390 w 1203"/>
                <a:gd name="T13" fmla="*/ 154 h 1018"/>
                <a:gd name="T14" fmla="*/ 363 w 1203"/>
                <a:gd name="T15" fmla="*/ 64 h 1018"/>
                <a:gd name="T16" fmla="*/ 338 w 1203"/>
                <a:gd name="T17" fmla="*/ 19 h 1018"/>
                <a:gd name="T18" fmla="*/ 277 w 1203"/>
                <a:gd name="T19" fmla="*/ 40 h 1018"/>
                <a:gd name="T20" fmla="*/ 234 w 1203"/>
                <a:gd name="T21" fmla="*/ 83 h 1018"/>
                <a:gd name="T22" fmla="*/ 129 w 1203"/>
                <a:gd name="T23" fmla="*/ 117 h 1018"/>
                <a:gd name="T24" fmla="*/ 66 w 1203"/>
                <a:gd name="T25" fmla="*/ 192 h 1018"/>
                <a:gd name="T26" fmla="*/ 4 w 1203"/>
                <a:gd name="T27" fmla="*/ 243 h 1018"/>
                <a:gd name="T28" fmla="*/ 86 w 1203"/>
                <a:gd name="T29" fmla="*/ 314 h 1018"/>
                <a:gd name="T30" fmla="*/ 148 w 1203"/>
                <a:gd name="T31" fmla="*/ 334 h 1018"/>
                <a:gd name="T32" fmla="*/ 296 w 1203"/>
                <a:gd name="T33" fmla="*/ 395 h 1018"/>
                <a:gd name="T34" fmla="*/ 400 w 1203"/>
                <a:gd name="T35" fmla="*/ 373 h 1018"/>
                <a:gd name="T36" fmla="*/ 490 w 1203"/>
                <a:gd name="T37" fmla="*/ 412 h 1018"/>
                <a:gd name="T38" fmla="*/ 568 w 1203"/>
                <a:gd name="T39" fmla="*/ 442 h 1018"/>
                <a:gd name="T40" fmla="*/ 690 w 1203"/>
                <a:gd name="T41" fmla="*/ 535 h 1018"/>
                <a:gd name="T42" fmla="*/ 723 w 1203"/>
                <a:gd name="T43" fmla="*/ 579 h 1018"/>
                <a:gd name="T44" fmla="*/ 715 w 1203"/>
                <a:gd name="T45" fmla="*/ 760 h 1018"/>
                <a:gd name="T46" fmla="*/ 665 w 1203"/>
                <a:gd name="T47" fmla="*/ 848 h 1018"/>
                <a:gd name="T48" fmla="*/ 591 w 1203"/>
                <a:gd name="T49" fmla="*/ 879 h 1018"/>
                <a:gd name="T50" fmla="*/ 658 w 1203"/>
                <a:gd name="T51" fmla="*/ 930 h 1018"/>
                <a:gd name="T52" fmla="*/ 689 w 1203"/>
                <a:gd name="T53" fmla="*/ 917 h 1018"/>
                <a:gd name="T54" fmla="*/ 692 w 1203"/>
                <a:gd name="T55" fmla="*/ 883 h 1018"/>
                <a:gd name="T56" fmla="*/ 728 w 1203"/>
                <a:gd name="T57" fmla="*/ 848 h 1018"/>
                <a:gd name="T58" fmla="*/ 759 w 1203"/>
                <a:gd name="T59" fmla="*/ 876 h 1018"/>
                <a:gd name="T60" fmla="*/ 850 w 1203"/>
                <a:gd name="T61" fmla="*/ 912 h 1018"/>
                <a:gd name="T62" fmla="*/ 880 w 1203"/>
                <a:gd name="T63" fmla="*/ 965 h 1018"/>
                <a:gd name="T64" fmla="*/ 961 w 1203"/>
                <a:gd name="T65" fmla="*/ 990 h 1018"/>
                <a:gd name="T66" fmla="*/ 961 w 1203"/>
                <a:gd name="T67" fmla="*/ 941 h 1018"/>
                <a:gd name="T68" fmla="*/ 970 w 1203"/>
                <a:gd name="T69" fmla="*/ 922 h 1018"/>
                <a:gd name="T70" fmla="*/ 1010 w 1203"/>
                <a:gd name="T71" fmla="*/ 856 h 1018"/>
                <a:gd name="T72" fmla="*/ 1015 w 1203"/>
                <a:gd name="T73" fmla="*/ 810 h 1018"/>
                <a:gd name="T74" fmla="*/ 1056 w 1203"/>
                <a:gd name="T75" fmla="*/ 766 h 1018"/>
                <a:gd name="T76" fmla="*/ 1115 w 1203"/>
                <a:gd name="T77" fmla="*/ 755 h 1018"/>
                <a:gd name="T78" fmla="*/ 1175 w 1203"/>
                <a:gd name="T79" fmla="*/ 732 h 1018"/>
                <a:gd name="T80" fmla="*/ 1194 w 1203"/>
                <a:gd name="T81" fmla="*/ 643 h 1018"/>
                <a:gd name="T82" fmla="*/ 1087 w 1203"/>
                <a:gd name="T83" fmla="*/ 576 h 1018"/>
                <a:gd name="T84" fmla="*/ 1043 w 1203"/>
                <a:gd name="T85" fmla="*/ 648 h 1018"/>
                <a:gd name="T86" fmla="*/ 1075 w 1203"/>
                <a:gd name="T87" fmla="*/ 673 h 1018"/>
                <a:gd name="T88" fmla="*/ 1069 w 1203"/>
                <a:gd name="T89" fmla="*/ 712 h 1018"/>
                <a:gd name="T90" fmla="*/ 1025 w 1203"/>
                <a:gd name="T91" fmla="*/ 725 h 1018"/>
                <a:gd name="T92" fmla="*/ 986 w 1203"/>
                <a:gd name="T93" fmla="*/ 749 h 1018"/>
                <a:gd name="T94" fmla="*/ 956 w 1203"/>
                <a:gd name="T95" fmla="*/ 721 h 1018"/>
                <a:gd name="T96" fmla="*/ 938 w 1203"/>
                <a:gd name="T97" fmla="*/ 676 h 1018"/>
                <a:gd name="T98" fmla="*/ 924 w 1203"/>
                <a:gd name="T99" fmla="*/ 628 h 1018"/>
                <a:gd name="T100" fmla="*/ 860 w 1203"/>
                <a:gd name="T101" fmla="*/ 549 h 1018"/>
                <a:gd name="T102" fmla="*/ 787 w 1203"/>
                <a:gd name="T103" fmla="*/ 495 h 1018"/>
                <a:gd name="T104" fmla="*/ 791 w 1203"/>
                <a:gd name="T105" fmla="*/ 442 h 1018"/>
                <a:gd name="T106" fmla="*/ 857 w 1203"/>
                <a:gd name="T107" fmla="*/ 374 h 1018"/>
                <a:gd name="T108" fmla="*/ 779 w 1203"/>
                <a:gd name="T109" fmla="*/ 3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3346583" y="3425074"/>
              <a:ext cx="243408" cy="404269"/>
            </a:xfrm>
            <a:custGeom>
              <a:avLst/>
              <a:gdLst>
                <a:gd name="T0" fmla="*/ 122 w 242"/>
                <a:gd name="T1" fmla="*/ 77 h 402"/>
                <a:gd name="T2" fmla="*/ 122 w 242"/>
                <a:gd name="T3" fmla="*/ 113 h 402"/>
                <a:gd name="T4" fmla="*/ 110 w 242"/>
                <a:gd name="T5" fmla="*/ 144 h 402"/>
                <a:gd name="T6" fmla="*/ 99 w 242"/>
                <a:gd name="T7" fmla="*/ 163 h 402"/>
                <a:gd name="T8" fmla="*/ 97 w 242"/>
                <a:gd name="T9" fmla="*/ 162 h 402"/>
                <a:gd name="T10" fmla="*/ 57 w 242"/>
                <a:gd name="T11" fmla="*/ 171 h 402"/>
                <a:gd name="T12" fmla="*/ 17 w 242"/>
                <a:gd name="T13" fmla="*/ 178 h 402"/>
                <a:gd name="T14" fmla="*/ 11 w 242"/>
                <a:gd name="T15" fmla="*/ 185 h 402"/>
                <a:gd name="T16" fmla="*/ 51 w 242"/>
                <a:gd name="T17" fmla="*/ 189 h 402"/>
                <a:gd name="T18" fmla="*/ 54 w 242"/>
                <a:gd name="T19" fmla="*/ 190 h 402"/>
                <a:gd name="T20" fmla="*/ 63 w 242"/>
                <a:gd name="T21" fmla="*/ 215 h 402"/>
                <a:gd name="T22" fmla="*/ 79 w 242"/>
                <a:gd name="T23" fmla="*/ 244 h 402"/>
                <a:gd name="T24" fmla="*/ 93 w 242"/>
                <a:gd name="T25" fmla="*/ 284 h 402"/>
                <a:gd name="T26" fmla="*/ 94 w 242"/>
                <a:gd name="T27" fmla="*/ 285 h 402"/>
                <a:gd name="T28" fmla="*/ 101 w 242"/>
                <a:gd name="T29" fmla="*/ 306 h 402"/>
                <a:gd name="T30" fmla="*/ 94 w 242"/>
                <a:gd name="T31" fmla="*/ 329 h 402"/>
                <a:gd name="T32" fmla="*/ 95 w 242"/>
                <a:gd name="T33" fmla="*/ 349 h 402"/>
                <a:gd name="T34" fmla="*/ 132 w 242"/>
                <a:gd name="T35" fmla="*/ 371 h 402"/>
                <a:gd name="T36" fmla="*/ 154 w 242"/>
                <a:gd name="T37" fmla="*/ 399 h 402"/>
                <a:gd name="T38" fmla="*/ 165 w 242"/>
                <a:gd name="T39" fmla="*/ 402 h 402"/>
                <a:gd name="T40" fmla="*/ 161 w 242"/>
                <a:gd name="T41" fmla="*/ 367 h 402"/>
                <a:gd name="T42" fmla="*/ 186 w 242"/>
                <a:gd name="T43" fmla="*/ 355 h 402"/>
                <a:gd name="T44" fmla="*/ 187 w 242"/>
                <a:gd name="T45" fmla="*/ 354 h 402"/>
                <a:gd name="T46" fmla="*/ 189 w 242"/>
                <a:gd name="T47" fmla="*/ 355 h 402"/>
                <a:gd name="T48" fmla="*/ 206 w 242"/>
                <a:gd name="T49" fmla="*/ 352 h 402"/>
                <a:gd name="T50" fmla="*/ 209 w 242"/>
                <a:gd name="T51" fmla="*/ 323 h 402"/>
                <a:gd name="T52" fmla="*/ 194 w 242"/>
                <a:gd name="T53" fmla="*/ 306 h 402"/>
                <a:gd name="T54" fmla="*/ 182 w 242"/>
                <a:gd name="T55" fmla="*/ 305 h 402"/>
                <a:gd name="T56" fmla="*/ 175 w 242"/>
                <a:gd name="T57" fmla="*/ 277 h 402"/>
                <a:gd name="T58" fmla="*/ 178 w 242"/>
                <a:gd name="T59" fmla="*/ 221 h 402"/>
                <a:gd name="T60" fmla="*/ 217 w 242"/>
                <a:gd name="T61" fmla="*/ 211 h 402"/>
                <a:gd name="T62" fmla="*/ 242 w 242"/>
                <a:gd name="T63" fmla="*/ 143 h 402"/>
                <a:gd name="T64" fmla="*/ 223 w 242"/>
                <a:gd name="T65" fmla="*/ 126 h 402"/>
                <a:gd name="T66" fmla="*/ 219 w 242"/>
                <a:gd name="T67" fmla="*/ 127 h 402"/>
                <a:gd name="T68" fmla="*/ 202 w 242"/>
                <a:gd name="T69" fmla="*/ 128 h 402"/>
                <a:gd name="T70" fmla="*/ 189 w 242"/>
                <a:gd name="T71" fmla="*/ 112 h 402"/>
                <a:gd name="T72" fmla="*/ 188 w 242"/>
                <a:gd name="T73" fmla="*/ 110 h 402"/>
                <a:gd name="T74" fmla="*/ 192 w 242"/>
                <a:gd name="T75" fmla="*/ 69 h 402"/>
                <a:gd name="T76" fmla="*/ 202 w 242"/>
                <a:gd name="T77" fmla="*/ 49 h 402"/>
                <a:gd name="T78" fmla="*/ 207 w 242"/>
                <a:gd name="T79" fmla="*/ 26 h 402"/>
                <a:gd name="T80" fmla="*/ 170 w 242"/>
                <a:gd name="T8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1035264" y="2362544"/>
              <a:ext cx="1731373" cy="1309113"/>
            </a:xfrm>
            <a:custGeom>
              <a:avLst/>
              <a:gdLst>
                <a:gd name="T0" fmla="*/ 1687 w 1721"/>
                <a:gd name="T1" fmla="*/ 603 h 1302"/>
                <a:gd name="T2" fmla="*/ 1615 w 1721"/>
                <a:gd name="T3" fmla="*/ 538 h 1302"/>
                <a:gd name="T4" fmla="*/ 1572 w 1721"/>
                <a:gd name="T5" fmla="*/ 486 h 1302"/>
                <a:gd name="T6" fmla="*/ 1371 w 1721"/>
                <a:gd name="T7" fmla="*/ 438 h 1302"/>
                <a:gd name="T8" fmla="*/ 1382 w 1721"/>
                <a:gd name="T9" fmla="*/ 237 h 1302"/>
                <a:gd name="T10" fmla="*/ 1239 w 1721"/>
                <a:gd name="T11" fmla="*/ 67 h 1302"/>
                <a:gd name="T12" fmla="*/ 1169 w 1721"/>
                <a:gd name="T13" fmla="*/ 19 h 1302"/>
                <a:gd name="T14" fmla="*/ 1058 w 1721"/>
                <a:gd name="T15" fmla="*/ 162 h 1302"/>
                <a:gd name="T16" fmla="*/ 814 w 1721"/>
                <a:gd name="T17" fmla="*/ 295 h 1302"/>
                <a:gd name="T18" fmla="*/ 769 w 1721"/>
                <a:gd name="T19" fmla="*/ 304 h 1302"/>
                <a:gd name="T20" fmla="*/ 624 w 1721"/>
                <a:gd name="T21" fmla="*/ 292 h 1302"/>
                <a:gd name="T22" fmla="*/ 645 w 1721"/>
                <a:gd name="T23" fmla="*/ 443 h 1302"/>
                <a:gd name="T24" fmla="*/ 618 w 1721"/>
                <a:gd name="T25" fmla="*/ 522 h 1302"/>
                <a:gd name="T26" fmla="*/ 597 w 1721"/>
                <a:gd name="T27" fmla="*/ 519 h 1302"/>
                <a:gd name="T28" fmla="*/ 533 w 1721"/>
                <a:gd name="T29" fmla="*/ 591 h 1302"/>
                <a:gd name="T30" fmla="*/ 434 w 1721"/>
                <a:gd name="T31" fmla="*/ 617 h 1302"/>
                <a:gd name="T32" fmla="*/ 242 w 1721"/>
                <a:gd name="T33" fmla="*/ 669 h 1302"/>
                <a:gd name="T34" fmla="*/ 139 w 1721"/>
                <a:gd name="T35" fmla="*/ 653 h 1302"/>
                <a:gd name="T36" fmla="*/ 87 w 1721"/>
                <a:gd name="T37" fmla="*/ 635 h 1302"/>
                <a:gd name="T38" fmla="*/ 12 w 1721"/>
                <a:gd name="T39" fmla="*/ 749 h 1302"/>
                <a:gd name="T40" fmla="*/ 70 w 1721"/>
                <a:gd name="T41" fmla="*/ 801 h 1302"/>
                <a:gd name="T42" fmla="*/ 54 w 1721"/>
                <a:gd name="T43" fmla="*/ 940 h 1302"/>
                <a:gd name="T44" fmla="*/ 56 w 1721"/>
                <a:gd name="T45" fmla="*/ 970 h 1302"/>
                <a:gd name="T46" fmla="*/ 159 w 1721"/>
                <a:gd name="T47" fmla="*/ 1101 h 1302"/>
                <a:gd name="T48" fmla="*/ 225 w 1721"/>
                <a:gd name="T49" fmla="*/ 1170 h 1302"/>
                <a:gd name="T50" fmla="*/ 277 w 1721"/>
                <a:gd name="T51" fmla="*/ 1294 h 1302"/>
                <a:gd name="T52" fmla="*/ 342 w 1721"/>
                <a:gd name="T53" fmla="*/ 1301 h 1302"/>
                <a:gd name="T54" fmla="*/ 382 w 1721"/>
                <a:gd name="T55" fmla="*/ 1230 h 1302"/>
                <a:gd name="T56" fmla="*/ 436 w 1721"/>
                <a:gd name="T57" fmla="*/ 1236 h 1302"/>
                <a:gd name="T58" fmla="*/ 607 w 1721"/>
                <a:gd name="T59" fmla="*/ 1228 h 1302"/>
                <a:gd name="T60" fmla="*/ 661 w 1721"/>
                <a:gd name="T61" fmla="*/ 1267 h 1302"/>
                <a:gd name="T62" fmla="*/ 751 w 1721"/>
                <a:gd name="T63" fmla="*/ 1266 h 1302"/>
                <a:gd name="T64" fmla="*/ 950 w 1721"/>
                <a:gd name="T65" fmla="*/ 1241 h 1302"/>
                <a:gd name="T66" fmla="*/ 1088 w 1721"/>
                <a:gd name="T67" fmla="*/ 1246 h 1302"/>
                <a:gd name="T68" fmla="*/ 1176 w 1721"/>
                <a:gd name="T69" fmla="*/ 1277 h 1302"/>
                <a:gd name="T70" fmla="*/ 1247 w 1721"/>
                <a:gd name="T71" fmla="*/ 1296 h 1302"/>
                <a:gd name="T72" fmla="*/ 1238 w 1721"/>
                <a:gd name="T73" fmla="*/ 1240 h 1302"/>
                <a:gd name="T74" fmla="*/ 1257 w 1721"/>
                <a:gd name="T75" fmla="*/ 1216 h 1302"/>
                <a:gd name="T76" fmla="*/ 1263 w 1721"/>
                <a:gd name="T77" fmla="*/ 1177 h 1302"/>
                <a:gd name="T78" fmla="*/ 1216 w 1721"/>
                <a:gd name="T79" fmla="*/ 1131 h 1302"/>
                <a:gd name="T80" fmla="*/ 1218 w 1721"/>
                <a:gd name="T81" fmla="*/ 1092 h 1302"/>
                <a:gd name="T82" fmla="*/ 1304 w 1721"/>
                <a:gd name="T83" fmla="*/ 1046 h 1302"/>
                <a:gd name="T84" fmla="*/ 1391 w 1721"/>
                <a:gd name="T85" fmla="*/ 1029 h 1302"/>
                <a:gd name="T86" fmla="*/ 1435 w 1721"/>
                <a:gd name="T87" fmla="*/ 990 h 1302"/>
                <a:gd name="T88" fmla="*/ 1437 w 1721"/>
                <a:gd name="T89" fmla="*/ 970 h 1302"/>
                <a:gd name="T90" fmla="*/ 1443 w 1721"/>
                <a:gd name="T91" fmla="*/ 906 h 1302"/>
                <a:gd name="T92" fmla="*/ 1542 w 1721"/>
                <a:gd name="T93" fmla="*/ 831 h 1302"/>
                <a:gd name="T94" fmla="*/ 1590 w 1721"/>
                <a:gd name="T95" fmla="*/ 797 h 1302"/>
                <a:gd name="T96" fmla="*/ 1675 w 1721"/>
                <a:gd name="T97" fmla="*/ 776 h 1302"/>
                <a:gd name="T98" fmla="*/ 1709 w 1721"/>
                <a:gd name="T99" fmla="*/ 743 h 1302"/>
                <a:gd name="T100" fmla="*/ 1719 w 1721"/>
                <a:gd name="T101" fmla="*/ 7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2157058" y="3390149"/>
              <a:ext cx="1077346" cy="773615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775103" y="3931997"/>
              <a:ext cx="933417" cy="818063"/>
            </a:xfrm>
            <a:custGeom>
              <a:avLst/>
              <a:gdLst>
                <a:gd name="T0" fmla="*/ 27 w 928"/>
                <a:gd name="T1" fmla="*/ 37 h 814"/>
                <a:gd name="T2" fmla="*/ 23 w 928"/>
                <a:gd name="T3" fmla="*/ 93 h 814"/>
                <a:gd name="T4" fmla="*/ 13 w 928"/>
                <a:gd name="T5" fmla="*/ 151 h 814"/>
                <a:gd name="T6" fmla="*/ 52 w 928"/>
                <a:gd name="T7" fmla="*/ 182 h 814"/>
                <a:gd name="T8" fmla="*/ 94 w 928"/>
                <a:gd name="T9" fmla="*/ 255 h 814"/>
                <a:gd name="T10" fmla="*/ 98 w 928"/>
                <a:gd name="T11" fmla="*/ 323 h 814"/>
                <a:gd name="T12" fmla="*/ 120 w 928"/>
                <a:gd name="T13" fmla="*/ 378 h 814"/>
                <a:gd name="T14" fmla="*/ 132 w 928"/>
                <a:gd name="T15" fmla="*/ 461 h 814"/>
                <a:gd name="T16" fmla="*/ 125 w 928"/>
                <a:gd name="T17" fmla="*/ 576 h 814"/>
                <a:gd name="T18" fmla="*/ 146 w 928"/>
                <a:gd name="T19" fmla="*/ 609 h 814"/>
                <a:gd name="T20" fmla="*/ 165 w 928"/>
                <a:gd name="T21" fmla="*/ 561 h 814"/>
                <a:gd name="T22" fmla="*/ 206 w 928"/>
                <a:gd name="T23" fmla="*/ 581 h 814"/>
                <a:gd name="T24" fmla="*/ 226 w 928"/>
                <a:gd name="T25" fmla="*/ 625 h 814"/>
                <a:gd name="T26" fmla="*/ 269 w 928"/>
                <a:gd name="T27" fmla="*/ 630 h 814"/>
                <a:gd name="T28" fmla="*/ 316 w 928"/>
                <a:gd name="T29" fmla="*/ 735 h 814"/>
                <a:gd name="T30" fmla="*/ 324 w 928"/>
                <a:gd name="T31" fmla="*/ 788 h 814"/>
                <a:gd name="T32" fmla="*/ 347 w 928"/>
                <a:gd name="T33" fmla="*/ 812 h 814"/>
                <a:gd name="T34" fmla="*/ 404 w 928"/>
                <a:gd name="T35" fmla="*/ 773 h 814"/>
                <a:gd name="T36" fmla="*/ 434 w 928"/>
                <a:gd name="T37" fmla="*/ 707 h 814"/>
                <a:gd name="T38" fmla="*/ 458 w 928"/>
                <a:gd name="T39" fmla="*/ 672 h 814"/>
                <a:gd name="T40" fmla="*/ 493 w 928"/>
                <a:gd name="T41" fmla="*/ 620 h 814"/>
                <a:gd name="T42" fmla="*/ 516 w 928"/>
                <a:gd name="T43" fmla="*/ 576 h 814"/>
                <a:gd name="T44" fmla="*/ 583 w 928"/>
                <a:gd name="T45" fmla="*/ 595 h 814"/>
                <a:gd name="T46" fmla="*/ 606 w 928"/>
                <a:gd name="T47" fmla="*/ 622 h 814"/>
                <a:gd name="T48" fmla="*/ 633 w 928"/>
                <a:gd name="T49" fmla="*/ 614 h 814"/>
                <a:gd name="T50" fmla="*/ 675 w 928"/>
                <a:gd name="T51" fmla="*/ 657 h 814"/>
                <a:gd name="T52" fmla="*/ 726 w 928"/>
                <a:gd name="T53" fmla="*/ 615 h 814"/>
                <a:gd name="T54" fmla="*/ 697 w 928"/>
                <a:gd name="T55" fmla="*/ 603 h 814"/>
                <a:gd name="T56" fmla="*/ 685 w 928"/>
                <a:gd name="T57" fmla="*/ 555 h 814"/>
                <a:gd name="T58" fmla="*/ 726 w 928"/>
                <a:gd name="T59" fmla="*/ 553 h 814"/>
                <a:gd name="T60" fmla="*/ 683 w 928"/>
                <a:gd name="T61" fmla="*/ 493 h 814"/>
                <a:gd name="T62" fmla="*/ 672 w 928"/>
                <a:gd name="T63" fmla="*/ 429 h 814"/>
                <a:gd name="T64" fmla="*/ 801 w 928"/>
                <a:gd name="T65" fmla="*/ 378 h 814"/>
                <a:gd name="T66" fmla="*/ 865 w 928"/>
                <a:gd name="T67" fmla="*/ 320 h 814"/>
                <a:gd name="T68" fmla="*/ 878 w 928"/>
                <a:gd name="T69" fmla="*/ 294 h 814"/>
                <a:gd name="T70" fmla="*/ 907 w 928"/>
                <a:gd name="T71" fmla="*/ 226 h 814"/>
                <a:gd name="T72" fmla="*/ 859 w 928"/>
                <a:gd name="T73" fmla="*/ 207 h 814"/>
                <a:gd name="T74" fmla="*/ 833 w 928"/>
                <a:gd name="T75" fmla="*/ 180 h 814"/>
                <a:gd name="T76" fmla="*/ 803 w 928"/>
                <a:gd name="T77" fmla="*/ 192 h 814"/>
                <a:gd name="T78" fmla="*/ 786 w 928"/>
                <a:gd name="T79" fmla="*/ 165 h 814"/>
                <a:gd name="T80" fmla="*/ 759 w 928"/>
                <a:gd name="T81" fmla="*/ 163 h 814"/>
                <a:gd name="T82" fmla="*/ 694 w 928"/>
                <a:gd name="T83" fmla="*/ 153 h 814"/>
                <a:gd name="T84" fmla="*/ 667 w 928"/>
                <a:gd name="T85" fmla="*/ 157 h 814"/>
                <a:gd name="T86" fmla="*/ 580 w 928"/>
                <a:gd name="T87" fmla="*/ 146 h 814"/>
                <a:gd name="T88" fmla="*/ 573 w 928"/>
                <a:gd name="T89" fmla="*/ 102 h 814"/>
                <a:gd name="T90" fmla="*/ 475 w 928"/>
                <a:gd name="T91" fmla="*/ 43 h 814"/>
                <a:gd name="T92" fmla="*/ 431 w 928"/>
                <a:gd name="T93" fmla="*/ 15 h 814"/>
                <a:gd name="T94" fmla="*/ 422 w 928"/>
                <a:gd name="T95" fmla="*/ 81 h 814"/>
                <a:gd name="T96" fmla="*/ 370 w 928"/>
                <a:gd name="T97" fmla="*/ 86 h 814"/>
                <a:gd name="T98" fmla="*/ 345 w 928"/>
                <a:gd name="T99" fmla="*/ 110 h 814"/>
                <a:gd name="T100" fmla="*/ 322 w 928"/>
                <a:gd name="T101" fmla="*/ 145 h 814"/>
                <a:gd name="T102" fmla="*/ 250 w 928"/>
                <a:gd name="T103" fmla="*/ 178 h 814"/>
                <a:gd name="T104" fmla="*/ 205 w 928"/>
                <a:gd name="T105" fmla="*/ 133 h 814"/>
                <a:gd name="T106" fmla="*/ 166 w 928"/>
                <a:gd name="T107" fmla="*/ 124 h 814"/>
                <a:gd name="T108" fmla="*/ 130 w 928"/>
                <a:gd name="T109" fmla="*/ 81 h 814"/>
                <a:gd name="T110" fmla="*/ 90 w 928"/>
                <a:gd name="T111" fmla="*/ 2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1225757" y="3601809"/>
              <a:ext cx="1669992" cy="1012790"/>
            </a:xfrm>
            <a:custGeom>
              <a:avLst/>
              <a:gdLst>
                <a:gd name="T0" fmla="*/ 177 w 1661"/>
                <a:gd name="T1" fmla="*/ 45 h 1007"/>
                <a:gd name="T2" fmla="*/ 90 w 1661"/>
                <a:gd name="T3" fmla="*/ 76 h 1007"/>
                <a:gd name="T4" fmla="*/ 57 w 1661"/>
                <a:gd name="T5" fmla="*/ 140 h 1007"/>
                <a:gd name="T6" fmla="*/ 27 w 1661"/>
                <a:gd name="T7" fmla="*/ 275 h 1007"/>
                <a:gd name="T8" fmla="*/ 23 w 1661"/>
                <a:gd name="T9" fmla="*/ 313 h 1007"/>
                <a:gd name="T10" fmla="*/ 82 w 1661"/>
                <a:gd name="T11" fmla="*/ 435 h 1007"/>
                <a:gd name="T12" fmla="*/ 171 w 1661"/>
                <a:gd name="T13" fmla="*/ 537 h 1007"/>
                <a:gd name="T14" fmla="*/ 244 w 1661"/>
                <a:gd name="T15" fmla="*/ 515 h 1007"/>
                <a:gd name="T16" fmla="*/ 312 w 1661"/>
                <a:gd name="T17" fmla="*/ 604 h 1007"/>
                <a:gd name="T18" fmla="*/ 384 w 1661"/>
                <a:gd name="T19" fmla="*/ 658 h 1007"/>
                <a:gd name="T20" fmla="*/ 415 w 1661"/>
                <a:gd name="T21" fmla="*/ 713 h 1007"/>
                <a:gd name="T22" fmla="*/ 499 w 1661"/>
                <a:gd name="T23" fmla="*/ 771 h 1007"/>
                <a:gd name="T24" fmla="*/ 539 w 1661"/>
                <a:gd name="T25" fmla="*/ 794 h 1007"/>
                <a:gd name="T26" fmla="*/ 624 w 1661"/>
                <a:gd name="T27" fmla="*/ 827 h 1007"/>
                <a:gd name="T28" fmla="*/ 791 w 1661"/>
                <a:gd name="T29" fmla="*/ 854 h 1007"/>
                <a:gd name="T30" fmla="*/ 784 w 1661"/>
                <a:gd name="T31" fmla="*/ 921 h 1007"/>
                <a:gd name="T32" fmla="*/ 1022 w 1661"/>
                <a:gd name="T33" fmla="*/ 893 h 1007"/>
                <a:gd name="T34" fmla="*/ 1048 w 1661"/>
                <a:gd name="T35" fmla="*/ 972 h 1007"/>
                <a:gd name="T36" fmla="*/ 1265 w 1661"/>
                <a:gd name="T37" fmla="*/ 941 h 1007"/>
                <a:gd name="T38" fmla="*/ 1354 w 1661"/>
                <a:gd name="T39" fmla="*/ 895 h 1007"/>
                <a:gd name="T40" fmla="*/ 1503 w 1661"/>
                <a:gd name="T41" fmla="*/ 947 h 1007"/>
                <a:gd name="T42" fmla="*/ 1504 w 1661"/>
                <a:gd name="T43" fmla="*/ 942 h 1007"/>
                <a:gd name="T44" fmla="*/ 1575 w 1661"/>
                <a:gd name="T45" fmla="*/ 918 h 1007"/>
                <a:gd name="T46" fmla="*/ 1604 w 1661"/>
                <a:gd name="T47" fmla="*/ 874 h 1007"/>
                <a:gd name="T48" fmla="*/ 1648 w 1661"/>
                <a:gd name="T49" fmla="*/ 739 h 1007"/>
                <a:gd name="T50" fmla="*/ 1628 w 1661"/>
                <a:gd name="T51" fmla="*/ 653 h 1007"/>
                <a:gd name="T52" fmla="*/ 1588 w 1661"/>
                <a:gd name="T53" fmla="*/ 545 h 1007"/>
                <a:gd name="T54" fmla="*/ 1566 w 1661"/>
                <a:gd name="T55" fmla="*/ 504 h 1007"/>
                <a:gd name="T56" fmla="*/ 1540 w 1661"/>
                <a:gd name="T57" fmla="*/ 519 h 1007"/>
                <a:gd name="T58" fmla="*/ 1473 w 1661"/>
                <a:gd name="T59" fmla="*/ 535 h 1007"/>
                <a:gd name="T60" fmla="*/ 1405 w 1661"/>
                <a:gd name="T61" fmla="*/ 562 h 1007"/>
                <a:gd name="T62" fmla="*/ 1355 w 1661"/>
                <a:gd name="T63" fmla="*/ 501 h 1007"/>
                <a:gd name="T64" fmla="*/ 1309 w 1661"/>
                <a:gd name="T65" fmla="*/ 453 h 1007"/>
                <a:gd name="T66" fmla="*/ 1170 w 1661"/>
                <a:gd name="T67" fmla="*/ 438 h 1007"/>
                <a:gd name="T68" fmla="*/ 1065 w 1661"/>
                <a:gd name="T69" fmla="*/ 393 h 1007"/>
                <a:gd name="T70" fmla="*/ 1028 w 1661"/>
                <a:gd name="T71" fmla="*/ 352 h 1007"/>
                <a:gd name="T72" fmla="*/ 973 w 1661"/>
                <a:gd name="T73" fmla="*/ 356 h 1007"/>
                <a:gd name="T74" fmla="*/ 916 w 1661"/>
                <a:gd name="T75" fmla="*/ 257 h 1007"/>
                <a:gd name="T76" fmla="*/ 941 w 1661"/>
                <a:gd name="T77" fmla="*/ 193 h 1007"/>
                <a:gd name="T78" fmla="*/ 943 w 1661"/>
                <a:gd name="T79" fmla="*/ 103 h 1007"/>
                <a:gd name="T80" fmla="*/ 944 w 1661"/>
                <a:gd name="T81" fmla="*/ 55 h 1007"/>
                <a:gd name="T82" fmla="*/ 936 w 1661"/>
                <a:gd name="T83" fmla="*/ 52 h 1007"/>
                <a:gd name="T84" fmla="*/ 915 w 1661"/>
                <a:gd name="T85" fmla="*/ 39 h 1007"/>
                <a:gd name="T86" fmla="*/ 806 w 1661"/>
                <a:gd name="T87" fmla="*/ 5 h 1007"/>
                <a:gd name="T88" fmla="*/ 686 w 1661"/>
                <a:gd name="T89" fmla="*/ 29 h 1007"/>
                <a:gd name="T90" fmla="*/ 584 w 1661"/>
                <a:gd name="T91" fmla="*/ 47 h 1007"/>
                <a:gd name="T92" fmla="*/ 544 w 1661"/>
                <a:gd name="T93" fmla="*/ 52 h 1007"/>
                <a:gd name="T94" fmla="*/ 453 w 1661"/>
                <a:gd name="T95" fmla="*/ 47 h 1007"/>
                <a:gd name="T96" fmla="*/ 402 w 1661"/>
                <a:gd name="T97" fmla="*/ 0 h 1007"/>
                <a:gd name="T98" fmla="*/ 356 w 1661"/>
                <a:gd name="T99" fmla="*/ 24 h 1007"/>
                <a:gd name="T100" fmla="*/ 244 w 1661"/>
                <a:gd name="T101" fmla="*/ 1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748646" y="4444213"/>
              <a:ext cx="752449" cy="787373"/>
            </a:xfrm>
            <a:custGeom>
              <a:avLst/>
              <a:gdLst>
                <a:gd name="T0" fmla="*/ 24 w 749"/>
                <a:gd name="T1" fmla="*/ 481 h 782"/>
                <a:gd name="T2" fmla="*/ 106 w 749"/>
                <a:gd name="T3" fmla="*/ 477 h 782"/>
                <a:gd name="T4" fmla="*/ 111 w 749"/>
                <a:gd name="T5" fmla="*/ 514 h 782"/>
                <a:gd name="T6" fmla="*/ 177 w 749"/>
                <a:gd name="T7" fmla="*/ 583 h 782"/>
                <a:gd name="T8" fmla="*/ 189 w 749"/>
                <a:gd name="T9" fmla="*/ 686 h 782"/>
                <a:gd name="T10" fmla="*/ 290 w 749"/>
                <a:gd name="T11" fmla="*/ 713 h 782"/>
                <a:gd name="T12" fmla="*/ 310 w 749"/>
                <a:gd name="T13" fmla="*/ 744 h 782"/>
                <a:gd name="T14" fmla="*/ 356 w 749"/>
                <a:gd name="T15" fmla="*/ 782 h 782"/>
                <a:gd name="T16" fmla="*/ 358 w 749"/>
                <a:gd name="T17" fmla="*/ 750 h 782"/>
                <a:gd name="T18" fmla="*/ 354 w 749"/>
                <a:gd name="T19" fmla="*/ 643 h 782"/>
                <a:gd name="T20" fmla="*/ 425 w 749"/>
                <a:gd name="T21" fmla="*/ 621 h 782"/>
                <a:gd name="T22" fmla="*/ 500 w 749"/>
                <a:gd name="T23" fmla="*/ 621 h 782"/>
                <a:gd name="T24" fmla="*/ 578 w 749"/>
                <a:gd name="T25" fmla="*/ 614 h 782"/>
                <a:gd name="T26" fmla="*/ 674 w 749"/>
                <a:gd name="T27" fmla="*/ 556 h 782"/>
                <a:gd name="T28" fmla="*/ 698 w 749"/>
                <a:gd name="T29" fmla="*/ 564 h 782"/>
                <a:gd name="T30" fmla="*/ 711 w 749"/>
                <a:gd name="T31" fmla="*/ 568 h 782"/>
                <a:gd name="T32" fmla="*/ 749 w 749"/>
                <a:gd name="T33" fmla="*/ 541 h 782"/>
                <a:gd name="T34" fmla="*/ 722 w 749"/>
                <a:gd name="T35" fmla="*/ 512 h 782"/>
                <a:gd name="T36" fmla="*/ 663 w 749"/>
                <a:gd name="T37" fmla="*/ 476 h 782"/>
                <a:gd name="T38" fmla="*/ 621 w 749"/>
                <a:gd name="T39" fmla="*/ 479 h 782"/>
                <a:gd name="T40" fmla="*/ 607 w 749"/>
                <a:gd name="T41" fmla="*/ 448 h 782"/>
                <a:gd name="T42" fmla="*/ 616 w 749"/>
                <a:gd name="T43" fmla="*/ 408 h 782"/>
                <a:gd name="T44" fmla="*/ 595 w 749"/>
                <a:gd name="T45" fmla="*/ 359 h 782"/>
                <a:gd name="T46" fmla="*/ 612 w 749"/>
                <a:gd name="T47" fmla="*/ 278 h 782"/>
                <a:gd name="T48" fmla="*/ 569 w 749"/>
                <a:gd name="T49" fmla="*/ 269 h 782"/>
                <a:gd name="T50" fmla="*/ 527 w 749"/>
                <a:gd name="T51" fmla="*/ 220 h 782"/>
                <a:gd name="T52" fmla="*/ 522 w 749"/>
                <a:gd name="T53" fmla="*/ 196 h 782"/>
                <a:gd name="T54" fmla="*/ 542 w 749"/>
                <a:gd name="T55" fmla="*/ 173 h 782"/>
                <a:gd name="T56" fmla="*/ 620 w 749"/>
                <a:gd name="T57" fmla="*/ 165 h 782"/>
                <a:gd name="T58" fmla="*/ 639 w 749"/>
                <a:gd name="T59" fmla="*/ 173 h 782"/>
                <a:gd name="T60" fmla="*/ 674 w 749"/>
                <a:gd name="T61" fmla="*/ 141 h 782"/>
                <a:gd name="T62" fmla="*/ 618 w 749"/>
                <a:gd name="T63" fmla="*/ 136 h 782"/>
                <a:gd name="T64" fmla="*/ 597 w 749"/>
                <a:gd name="T65" fmla="*/ 117 h 782"/>
                <a:gd name="T66" fmla="*/ 585 w 749"/>
                <a:gd name="T67" fmla="*/ 58 h 782"/>
                <a:gd name="T68" fmla="*/ 522 w 749"/>
                <a:gd name="T69" fmla="*/ 88 h 782"/>
                <a:gd name="T70" fmla="*/ 528 w 749"/>
                <a:gd name="T71" fmla="*/ 131 h 782"/>
                <a:gd name="T72" fmla="*/ 507 w 749"/>
                <a:gd name="T73" fmla="*/ 162 h 782"/>
                <a:gd name="T74" fmla="*/ 481 w 749"/>
                <a:gd name="T75" fmla="*/ 224 h 782"/>
                <a:gd name="T76" fmla="*/ 482 w 749"/>
                <a:gd name="T77" fmla="*/ 257 h 782"/>
                <a:gd name="T78" fmla="*/ 467 w 749"/>
                <a:gd name="T79" fmla="*/ 275 h 782"/>
                <a:gd name="T80" fmla="*/ 455 w 749"/>
                <a:gd name="T81" fmla="*/ 281 h 782"/>
                <a:gd name="T82" fmla="*/ 404 w 749"/>
                <a:gd name="T83" fmla="*/ 294 h 782"/>
                <a:gd name="T84" fmla="*/ 364 w 749"/>
                <a:gd name="T85" fmla="*/ 289 h 782"/>
                <a:gd name="T86" fmla="*/ 339 w 749"/>
                <a:gd name="T87" fmla="*/ 279 h 782"/>
                <a:gd name="T88" fmla="*/ 321 w 749"/>
                <a:gd name="T89" fmla="*/ 220 h 782"/>
                <a:gd name="T90" fmla="*/ 296 w 749"/>
                <a:gd name="T91" fmla="*/ 167 h 782"/>
                <a:gd name="T92" fmla="*/ 289 w 749"/>
                <a:gd name="T93" fmla="*/ 150 h 782"/>
                <a:gd name="T94" fmla="*/ 263 w 749"/>
                <a:gd name="T95" fmla="*/ 136 h 782"/>
                <a:gd name="T96" fmla="*/ 227 w 749"/>
                <a:gd name="T97" fmla="*/ 116 h 782"/>
                <a:gd name="T98" fmla="*/ 225 w 749"/>
                <a:gd name="T99" fmla="*/ 91 h 782"/>
                <a:gd name="T100" fmla="*/ 202 w 749"/>
                <a:gd name="T101" fmla="*/ 76 h 782"/>
                <a:gd name="T102" fmla="*/ 159 w 749"/>
                <a:gd name="T103" fmla="*/ 109 h 782"/>
                <a:gd name="T104" fmla="*/ 130 w 749"/>
                <a:gd name="T105" fmla="*/ 54 h 782"/>
                <a:gd name="T106" fmla="*/ 104 w 749"/>
                <a:gd name="T107" fmla="*/ 27 h 782"/>
                <a:gd name="T108" fmla="*/ 74 w 749"/>
                <a:gd name="T109" fmla="*/ 86 h 782"/>
                <a:gd name="T110" fmla="*/ 73 w 749"/>
                <a:gd name="T111" fmla="*/ 141 h 782"/>
                <a:gd name="T112" fmla="*/ 119 w 749"/>
                <a:gd name="T113" fmla="*/ 183 h 782"/>
                <a:gd name="T114" fmla="*/ 81 w 749"/>
                <a:gd name="T115" fmla="*/ 336 h 782"/>
                <a:gd name="T116" fmla="*/ 3 w 749"/>
                <a:gd name="T117" fmla="*/ 458 h 782"/>
                <a:gd name="T118" fmla="*/ 4 w 749"/>
                <a:gd name="T119" fmla="*/ 47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287319" y="4432572"/>
              <a:ext cx="509041" cy="440251"/>
            </a:xfrm>
            <a:custGeom>
              <a:avLst/>
              <a:gdLst>
                <a:gd name="T0" fmla="*/ 377 w 506"/>
                <a:gd name="T1" fmla="*/ 20 h 438"/>
                <a:gd name="T2" fmla="*/ 346 w 506"/>
                <a:gd name="T3" fmla="*/ 26 h 438"/>
                <a:gd name="T4" fmla="*/ 342 w 506"/>
                <a:gd name="T5" fmla="*/ 1 h 438"/>
                <a:gd name="T6" fmla="*/ 331 w 506"/>
                <a:gd name="T7" fmla="*/ 26 h 438"/>
                <a:gd name="T8" fmla="*/ 314 w 506"/>
                <a:gd name="T9" fmla="*/ 47 h 438"/>
                <a:gd name="T10" fmla="*/ 285 w 506"/>
                <a:gd name="T11" fmla="*/ 46 h 438"/>
                <a:gd name="T12" fmla="*/ 280 w 506"/>
                <a:gd name="T13" fmla="*/ 66 h 438"/>
                <a:gd name="T14" fmla="*/ 250 w 506"/>
                <a:gd name="T15" fmla="*/ 74 h 438"/>
                <a:gd name="T16" fmla="*/ 239 w 506"/>
                <a:gd name="T17" fmla="*/ 80 h 438"/>
                <a:gd name="T18" fmla="*/ 212 w 506"/>
                <a:gd name="T19" fmla="*/ 70 h 438"/>
                <a:gd name="T20" fmla="*/ 194 w 506"/>
                <a:gd name="T21" fmla="*/ 63 h 438"/>
                <a:gd name="T22" fmla="*/ 223 w 506"/>
                <a:gd name="T23" fmla="*/ 107 h 438"/>
                <a:gd name="T24" fmla="*/ 238 w 506"/>
                <a:gd name="T25" fmla="*/ 121 h 438"/>
                <a:gd name="T26" fmla="*/ 232 w 506"/>
                <a:gd name="T27" fmla="*/ 146 h 438"/>
                <a:gd name="T28" fmla="*/ 184 w 506"/>
                <a:gd name="T29" fmla="*/ 170 h 438"/>
                <a:gd name="T30" fmla="*/ 165 w 506"/>
                <a:gd name="T31" fmla="*/ 172 h 438"/>
                <a:gd name="T32" fmla="*/ 146 w 506"/>
                <a:gd name="T33" fmla="*/ 167 h 438"/>
                <a:gd name="T34" fmla="*/ 124 w 506"/>
                <a:gd name="T35" fmla="*/ 188 h 438"/>
                <a:gd name="T36" fmla="*/ 103 w 506"/>
                <a:gd name="T37" fmla="*/ 196 h 438"/>
                <a:gd name="T38" fmla="*/ 21 w 506"/>
                <a:gd name="T39" fmla="*/ 195 h 438"/>
                <a:gd name="T40" fmla="*/ 13 w 506"/>
                <a:gd name="T41" fmla="*/ 253 h 438"/>
                <a:gd name="T42" fmla="*/ 29 w 506"/>
                <a:gd name="T43" fmla="*/ 264 h 438"/>
                <a:gd name="T44" fmla="*/ 40 w 506"/>
                <a:gd name="T45" fmla="*/ 251 h 438"/>
                <a:gd name="T46" fmla="*/ 74 w 506"/>
                <a:gd name="T47" fmla="*/ 254 h 438"/>
                <a:gd name="T48" fmla="*/ 82 w 506"/>
                <a:gd name="T49" fmla="*/ 311 h 438"/>
                <a:gd name="T50" fmla="*/ 70 w 506"/>
                <a:gd name="T51" fmla="*/ 343 h 438"/>
                <a:gd name="T52" fmla="*/ 100 w 506"/>
                <a:gd name="T53" fmla="*/ 393 h 438"/>
                <a:gd name="T54" fmla="*/ 87 w 506"/>
                <a:gd name="T55" fmla="*/ 438 h 438"/>
                <a:gd name="T56" fmla="*/ 122 w 506"/>
                <a:gd name="T57" fmla="*/ 421 h 438"/>
                <a:gd name="T58" fmla="*/ 146 w 506"/>
                <a:gd name="T59" fmla="*/ 424 h 438"/>
                <a:gd name="T60" fmla="*/ 223 w 506"/>
                <a:gd name="T61" fmla="*/ 423 h 438"/>
                <a:gd name="T62" fmla="*/ 261 w 506"/>
                <a:gd name="T63" fmla="*/ 398 h 438"/>
                <a:gd name="T64" fmla="*/ 303 w 506"/>
                <a:gd name="T65" fmla="*/ 362 h 438"/>
                <a:gd name="T66" fmla="*/ 329 w 506"/>
                <a:gd name="T67" fmla="*/ 374 h 438"/>
                <a:gd name="T68" fmla="*/ 363 w 506"/>
                <a:gd name="T69" fmla="*/ 387 h 438"/>
                <a:gd name="T70" fmla="*/ 387 w 506"/>
                <a:gd name="T71" fmla="*/ 395 h 438"/>
                <a:gd name="T72" fmla="*/ 391 w 506"/>
                <a:gd name="T73" fmla="*/ 382 h 438"/>
                <a:gd name="T74" fmla="*/ 400 w 506"/>
                <a:gd name="T75" fmla="*/ 375 h 438"/>
                <a:gd name="T76" fmla="*/ 416 w 506"/>
                <a:gd name="T77" fmla="*/ 364 h 438"/>
                <a:gd name="T78" fmla="*/ 458 w 506"/>
                <a:gd name="T79" fmla="*/ 335 h 438"/>
                <a:gd name="T80" fmla="*/ 464 w 506"/>
                <a:gd name="T81" fmla="*/ 327 h 438"/>
                <a:gd name="T82" fmla="*/ 484 w 506"/>
                <a:gd name="T83" fmla="*/ 322 h 438"/>
                <a:gd name="T84" fmla="*/ 501 w 506"/>
                <a:gd name="T85" fmla="*/ 312 h 438"/>
                <a:gd name="T86" fmla="*/ 491 w 506"/>
                <a:gd name="T87" fmla="*/ 272 h 438"/>
                <a:gd name="T88" fmla="*/ 496 w 506"/>
                <a:gd name="T89" fmla="*/ 248 h 438"/>
                <a:gd name="T90" fmla="*/ 459 w 506"/>
                <a:gd name="T91" fmla="*/ 219 h 438"/>
                <a:gd name="T92" fmla="*/ 493 w 506"/>
                <a:gd name="T93" fmla="*/ 91 h 438"/>
                <a:gd name="T94" fmla="*/ 472 w 506"/>
                <a:gd name="T95" fmla="*/ 100 h 438"/>
                <a:gd name="T96" fmla="*/ 445 w 506"/>
                <a:gd name="T97" fmla="*/ 101 h 438"/>
                <a:gd name="T98" fmla="*/ 441 w 506"/>
                <a:gd name="T99" fmla="*/ 91 h 438"/>
                <a:gd name="T100" fmla="*/ 438 w 506"/>
                <a:gd name="T101" fmla="*/ 84 h 438"/>
                <a:gd name="T102" fmla="*/ 414 w 506"/>
                <a:gd name="T103" fmla="*/ 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3369866" y="4703496"/>
              <a:ext cx="665669" cy="509041"/>
            </a:xfrm>
            <a:custGeom>
              <a:avLst/>
              <a:gdLst>
                <a:gd name="T0" fmla="*/ 533 w 662"/>
                <a:gd name="T1" fmla="*/ 16 h 506"/>
                <a:gd name="T2" fmla="*/ 496 w 662"/>
                <a:gd name="T3" fmla="*/ 48 h 506"/>
                <a:gd name="T4" fmla="*/ 454 w 662"/>
                <a:gd name="T5" fmla="*/ 58 h 506"/>
                <a:gd name="T6" fmla="*/ 426 w 662"/>
                <a:gd name="T7" fmla="*/ 56 h 506"/>
                <a:gd name="T8" fmla="*/ 424 w 662"/>
                <a:gd name="T9" fmla="*/ 57 h 506"/>
                <a:gd name="T10" fmla="*/ 390 w 662"/>
                <a:gd name="T11" fmla="*/ 69 h 506"/>
                <a:gd name="T12" fmla="*/ 361 w 662"/>
                <a:gd name="T13" fmla="*/ 86 h 506"/>
                <a:gd name="T14" fmla="*/ 335 w 662"/>
                <a:gd name="T15" fmla="*/ 107 h 506"/>
                <a:gd name="T16" fmla="*/ 317 w 662"/>
                <a:gd name="T17" fmla="*/ 126 h 506"/>
                <a:gd name="T18" fmla="*/ 312 w 662"/>
                <a:gd name="T19" fmla="*/ 136 h 506"/>
                <a:gd name="T20" fmla="*/ 271 w 662"/>
                <a:gd name="T21" fmla="*/ 128 h 506"/>
                <a:gd name="T22" fmla="*/ 224 w 662"/>
                <a:gd name="T23" fmla="*/ 106 h 506"/>
                <a:gd name="T24" fmla="*/ 212 w 662"/>
                <a:gd name="T25" fmla="*/ 121 h 506"/>
                <a:gd name="T26" fmla="*/ 196 w 662"/>
                <a:gd name="T27" fmla="*/ 135 h 506"/>
                <a:gd name="T28" fmla="*/ 166 w 662"/>
                <a:gd name="T29" fmla="*/ 153 h 506"/>
                <a:gd name="T30" fmla="*/ 135 w 662"/>
                <a:gd name="T31" fmla="*/ 178 h 506"/>
                <a:gd name="T32" fmla="*/ 60 w 662"/>
                <a:gd name="T33" fmla="*/ 166 h 506"/>
                <a:gd name="T34" fmla="*/ 26 w 662"/>
                <a:gd name="T35" fmla="*/ 172 h 506"/>
                <a:gd name="T36" fmla="*/ 2 w 662"/>
                <a:gd name="T37" fmla="*/ 183 h 506"/>
                <a:gd name="T38" fmla="*/ 5 w 662"/>
                <a:gd name="T39" fmla="*/ 209 h 506"/>
                <a:gd name="T40" fmla="*/ 55 w 662"/>
                <a:gd name="T41" fmla="*/ 210 h 506"/>
                <a:gd name="T42" fmla="*/ 62 w 662"/>
                <a:gd name="T43" fmla="*/ 248 h 506"/>
                <a:gd name="T44" fmla="*/ 100 w 662"/>
                <a:gd name="T45" fmla="*/ 243 h 506"/>
                <a:gd name="T46" fmla="*/ 132 w 662"/>
                <a:gd name="T47" fmla="*/ 236 h 506"/>
                <a:gd name="T48" fmla="*/ 142 w 662"/>
                <a:gd name="T49" fmla="*/ 285 h 506"/>
                <a:gd name="T50" fmla="*/ 122 w 662"/>
                <a:gd name="T51" fmla="*/ 308 h 506"/>
                <a:gd name="T52" fmla="*/ 92 w 662"/>
                <a:gd name="T53" fmla="*/ 328 h 506"/>
                <a:gd name="T54" fmla="*/ 142 w 662"/>
                <a:gd name="T55" fmla="*/ 340 h 506"/>
                <a:gd name="T56" fmla="*/ 161 w 662"/>
                <a:gd name="T57" fmla="*/ 352 h 506"/>
                <a:gd name="T58" fmla="*/ 203 w 662"/>
                <a:gd name="T59" fmla="*/ 376 h 506"/>
                <a:gd name="T60" fmla="*/ 186 w 662"/>
                <a:gd name="T61" fmla="*/ 396 h 506"/>
                <a:gd name="T62" fmla="*/ 258 w 662"/>
                <a:gd name="T63" fmla="*/ 472 h 506"/>
                <a:gd name="T64" fmla="*/ 284 w 662"/>
                <a:gd name="T65" fmla="*/ 459 h 506"/>
                <a:gd name="T66" fmla="*/ 324 w 662"/>
                <a:gd name="T67" fmla="*/ 488 h 506"/>
                <a:gd name="T68" fmla="*/ 336 w 662"/>
                <a:gd name="T69" fmla="*/ 474 h 506"/>
                <a:gd name="T70" fmla="*/ 358 w 662"/>
                <a:gd name="T71" fmla="*/ 477 h 506"/>
                <a:gd name="T72" fmla="*/ 409 w 662"/>
                <a:gd name="T73" fmla="*/ 489 h 506"/>
                <a:gd name="T74" fmla="*/ 414 w 662"/>
                <a:gd name="T75" fmla="*/ 492 h 506"/>
                <a:gd name="T76" fmla="*/ 457 w 662"/>
                <a:gd name="T77" fmla="*/ 457 h 506"/>
                <a:gd name="T78" fmla="*/ 472 w 662"/>
                <a:gd name="T79" fmla="*/ 472 h 506"/>
                <a:gd name="T80" fmla="*/ 483 w 662"/>
                <a:gd name="T81" fmla="*/ 449 h 506"/>
                <a:gd name="T82" fmla="*/ 523 w 662"/>
                <a:gd name="T83" fmla="*/ 403 h 506"/>
                <a:gd name="T84" fmla="*/ 548 w 662"/>
                <a:gd name="T85" fmla="*/ 407 h 506"/>
                <a:gd name="T86" fmla="*/ 543 w 662"/>
                <a:gd name="T87" fmla="*/ 378 h 506"/>
                <a:gd name="T88" fmla="*/ 548 w 662"/>
                <a:gd name="T89" fmla="*/ 363 h 506"/>
                <a:gd name="T90" fmla="*/ 604 w 662"/>
                <a:gd name="T91" fmla="*/ 333 h 506"/>
                <a:gd name="T92" fmla="*/ 602 w 662"/>
                <a:gd name="T93" fmla="*/ 303 h 506"/>
                <a:gd name="T94" fmla="*/ 614 w 662"/>
                <a:gd name="T95" fmla="*/ 278 h 506"/>
                <a:gd name="T96" fmla="*/ 632 w 662"/>
                <a:gd name="T97" fmla="*/ 238 h 506"/>
                <a:gd name="T98" fmla="*/ 655 w 662"/>
                <a:gd name="T99" fmla="*/ 206 h 506"/>
                <a:gd name="T100" fmla="*/ 656 w 662"/>
                <a:gd name="T101" fmla="*/ 177 h 506"/>
                <a:gd name="T102" fmla="*/ 655 w 662"/>
                <a:gd name="T103" fmla="*/ 159 h 506"/>
                <a:gd name="T104" fmla="*/ 599 w 662"/>
                <a:gd name="T105" fmla="*/ 162 h 506"/>
                <a:gd name="T106" fmla="*/ 584 w 662"/>
                <a:gd name="T107" fmla="*/ 135 h 506"/>
                <a:gd name="T108" fmla="*/ 556 w 662"/>
                <a:gd name="T109" fmla="*/ 134 h 506"/>
                <a:gd name="T110" fmla="*/ 586 w 662"/>
                <a:gd name="T111" fmla="*/ 77 h 506"/>
                <a:gd name="T112" fmla="*/ 583 w 662"/>
                <a:gd name="T113" fmla="*/ 38 h 506"/>
                <a:gd name="T114" fmla="*/ 574 w 662"/>
                <a:gd name="T115" fmla="*/ 0 h 506"/>
                <a:gd name="T116" fmla="*/ 549 w 662"/>
                <a:gd name="T117" fmla="*/ 1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3462996" y="4145773"/>
              <a:ext cx="376754" cy="383103"/>
            </a:xfrm>
            <a:custGeom>
              <a:avLst/>
              <a:gdLst>
                <a:gd name="T0" fmla="*/ 355 w 374"/>
                <a:gd name="T1" fmla="*/ 43 h 381"/>
                <a:gd name="T2" fmla="*/ 341 w 374"/>
                <a:gd name="T3" fmla="*/ 39 h 381"/>
                <a:gd name="T4" fmla="*/ 329 w 374"/>
                <a:gd name="T5" fmla="*/ 34 h 381"/>
                <a:gd name="T6" fmla="*/ 309 w 374"/>
                <a:gd name="T7" fmla="*/ 37 h 381"/>
                <a:gd name="T8" fmla="*/ 292 w 374"/>
                <a:gd name="T9" fmla="*/ 31 h 381"/>
                <a:gd name="T10" fmla="*/ 291 w 374"/>
                <a:gd name="T11" fmla="*/ 28 h 381"/>
                <a:gd name="T12" fmla="*/ 269 w 374"/>
                <a:gd name="T13" fmla="*/ 6 h 381"/>
                <a:gd name="T14" fmla="*/ 232 w 374"/>
                <a:gd name="T15" fmla="*/ 21 h 381"/>
                <a:gd name="T16" fmla="*/ 228 w 374"/>
                <a:gd name="T17" fmla="*/ 54 h 381"/>
                <a:gd name="T18" fmla="*/ 213 w 374"/>
                <a:gd name="T19" fmla="*/ 79 h 381"/>
                <a:gd name="T20" fmla="*/ 190 w 374"/>
                <a:gd name="T21" fmla="*/ 114 h 381"/>
                <a:gd name="T22" fmla="*/ 152 w 374"/>
                <a:gd name="T23" fmla="*/ 156 h 381"/>
                <a:gd name="T24" fmla="*/ 115 w 374"/>
                <a:gd name="T25" fmla="*/ 192 h 381"/>
                <a:gd name="T26" fmla="*/ 96 w 374"/>
                <a:gd name="T27" fmla="*/ 217 h 381"/>
                <a:gd name="T28" fmla="*/ 0 w 374"/>
                <a:gd name="T29" fmla="*/ 222 h 381"/>
                <a:gd name="T30" fmla="*/ 26 w 374"/>
                <a:gd name="T31" fmla="*/ 300 h 381"/>
                <a:gd name="T32" fmla="*/ 42 w 374"/>
                <a:gd name="T33" fmla="*/ 309 h 381"/>
                <a:gd name="T34" fmla="*/ 55 w 374"/>
                <a:gd name="T35" fmla="*/ 346 h 381"/>
                <a:gd name="T36" fmla="*/ 57 w 374"/>
                <a:gd name="T37" fmla="*/ 354 h 381"/>
                <a:gd name="T38" fmla="*/ 82 w 374"/>
                <a:gd name="T39" fmla="*/ 346 h 381"/>
                <a:gd name="T40" fmla="*/ 92 w 374"/>
                <a:gd name="T41" fmla="*/ 351 h 381"/>
                <a:gd name="T42" fmla="*/ 100 w 374"/>
                <a:gd name="T43" fmla="*/ 325 h 381"/>
                <a:gd name="T44" fmla="*/ 145 w 374"/>
                <a:gd name="T45" fmla="*/ 307 h 381"/>
                <a:gd name="T46" fmla="*/ 149 w 374"/>
                <a:gd name="T47" fmla="*/ 280 h 381"/>
                <a:gd name="T48" fmla="*/ 158 w 374"/>
                <a:gd name="T49" fmla="*/ 273 h 381"/>
                <a:gd name="T50" fmla="*/ 160 w 374"/>
                <a:gd name="T51" fmla="*/ 273 h 381"/>
                <a:gd name="T52" fmla="*/ 179 w 374"/>
                <a:gd name="T53" fmla="*/ 290 h 381"/>
                <a:gd name="T54" fmla="*/ 186 w 374"/>
                <a:gd name="T55" fmla="*/ 307 h 381"/>
                <a:gd name="T56" fmla="*/ 200 w 374"/>
                <a:gd name="T57" fmla="*/ 287 h 381"/>
                <a:gd name="T58" fmla="*/ 213 w 374"/>
                <a:gd name="T59" fmla="*/ 280 h 381"/>
                <a:gd name="T60" fmla="*/ 229 w 374"/>
                <a:gd name="T61" fmla="*/ 283 h 381"/>
                <a:gd name="T62" fmla="*/ 239 w 374"/>
                <a:gd name="T63" fmla="*/ 313 h 381"/>
                <a:gd name="T64" fmla="*/ 249 w 374"/>
                <a:gd name="T65" fmla="*/ 336 h 381"/>
                <a:gd name="T66" fmla="*/ 255 w 374"/>
                <a:gd name="T67" fmla="*/ 357 h 381"/>
                <a:gd name="T68" fmla="*/ 273 w 374"/>
                <a:gd name="T69" fmla="*/ 357 h 381"/>
                <a:gd name="T70" fmla="*/ 276 w 374"/>
                <a:gd name="T71" fmla="*/ 359 h 381"/>
                <a:gd name="T72" fmla="*/ 285 w 374"/>
                <a:gd name="T73" fmla="*/ 381 h 381"/>
                <a:gd name="T74" fmla="*/ 291 w 374"/>
                <a:gd name="T75" fmla="*/ 364 h 381"/>
                <a:gd name="T76" fmla="*/ 295 w 374"/>
                <a:gd name="T77" fmla="*/ 362 h 381"/>
                <a:gd name="T78" fmla="*/ 303 w 374"/>
                <a:gd name="T79" fmla="*/ 357 h 381"/>
                <a:gd name="T80" fmla="*/ 310 w 374"/>
                <a:gd name="T81" fmla="*/ 349 h 381"/>
                <a:gd name="T82" fmla="*/ 247 w 374"/>
                <a:gd name="T83" fmla="*/ 223 h 381"/>
                <a:gd name="T84" fmla="*/ 231 w 374"/>
                <a:gd name="T85" fmla="*/ 171 h 381"/>
                <a:gd name="T86" fmla="*/ 230 w 374"/>
                <a:gd name="T87" fmla="*/ 169 h 381"/>
                <a:gd name="T88" fmla="*/ 240 w 374"/>
                <a:gd name="T89" fmla="*/ 139 h 381"/>
                <a:gd name="T90" fmla="*/ 344 w 374"/>
                <a:gd name="T91" fmla="*/ 116 h 381"/>
                <a:gd name="T92" fmla="*/ 368 w 374"/>
                <a:gd name="T93" fmla="*/ 10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3464054" y="3402849"/>
              <a:ext cx="427552" cy="767265"/>
            </a:xfrm>
            <a:custGeom>
              <a:avLst/>
              <a:gdLst>
                <a:gd name="T0" fmla="*/ 125 w 425"/>
                <a:gd name="T1" fmla="*/ 238 h 763"/>
                <a:gd name="T2" fmla="*/ 159 w 425"/>
                <a:gd name="T3" fmla="*/ 266 h 763"/>
                <a:gd name="T4" fmla="*/ 184 w 425"/>
                <a:gd name="T5" fmla="*/ 285 h 763"/>
                <a:gd name="T6" fmla="*/ 231 w 425"/>
                <a:gd name="T7" fmla="*/ 303 h 763"/>
                <a:gd name="T8" fmla="*/ 232 w 425"/>
                <a:gd name="T9" fmla="*/ 305 h 763"/>
                <a:gd name="T10" fmla="*/ 245 w 425"/>
                <a:gd name="T11" fmla="*/ 326 h 763"/>
                <a:gd name="T12" fmla="*/ 233 w 425"/>
                <a:gd name="T13" fmla="*/ 359 h 763"/>
                <a:gd name="T14" fmla="*/ 232 w 425"/>
                <a:gd name="T15" fmla="*/ 380 h 763"/>
                <a:gd name="T16" fmla="*/ 220 w 425"/>
                <a:gd name="T17" fmla="*/ 417 h 763"/>
                <a:gd name="T18" fmla="*/ 185 w 425"/>
                <a:gd name="T19" fmla="*/ 414 h 763"/>
                <a:gd name="T20" fmla="*/ 147 w 425"/>
                <a:gd name="T21" fmla="*/ 438 h 763"/>
                <a:gd name="T22" fmla="*/ 153 w 425"/>
                <a:gd name="T23" fmla="*/ 468 h 763"/>
                <a:gd name="T24" fmla="*/ 114 w 425"/>
                <a:gd name="T25" fmla="*/ 459 h 763"/>
                <a:gd name="T26" fmla="*/ 82 w 425"/>
                <a:gd name="T27" fmla="*/ 447 h 763"/>
                <a:gd name="T28" fmla="*/ 51 w 425"/>
                <a:gd name="T29" fmla="*/ 519 h 763"/>
                <a:gd name="T30" fmla="*/ 61 w 425"/>
                <a:gd name="T31" fmla="*/ 538 h 763"/>
                <a:gd name="T32" fmla="*/ 68 w 425"/>
                <a:gd name="T33" fmla="*/ 557 h 763"/>
                <a:gd name="T34" fmla="*/ 70 w 425"/>
                <a:gd name="T35" fmla="*/ 587 h 763"/>
                <a:gd name="T36" fmla="*/ 6 w 425"/>
                <a:gd name="T37" fmla="*/ 600 h 763"/>
                <a:gd name="T38" fmla="*/ 8 w 425"/>
                <a:gd name="T39" fmla="*/ 643 h 763"/>
                <a:gd name="T40" fmla="*/ 16 w 425"/>
                <a:gd name="T41" fmla="*/ 670 h 763"/>
                <a:gd name="T42" fmla="*/ 87 w 425"/>
                <a:gd name="T43" fmla="*/ 667 h 763"/>
                <a:gd name="T44" fmla="*/ 112 w 425"/>
                <a:gd name="T45" fmla="*/ 686 h 763"/>
                <a:gd name="T46" fmla="*/ 133 w 425"/>
                <a:gd name="T47" fmla="*/ 702 h 763"/>
                <a:gd name="T48" fmla="*/ 151 w 425"/>
                <a:gd name="T49" fmla="*/ 688 h 763"/>
                <a:gd name="T50" fmla="*/ 201 w 425"/>
                <a:gd name="T51" fmla="*/ 722 h 763"/>
                <a:gd name="T52" fmla="*/ 258 w 425"/>
                <a:gd name="T53" fmla="*/ 725 h 763"/>
                <a:gd name="T54" fmla="*/ 275 w 425"/>
                <a:gd name="T55" fmla="*/ 736 h 763"/>
                <a:gd name="T56" fmla="*/ 275 w 425"/>
                <a:gd name="T57" fmla="*/ 737 h 763"/>
                <a:gd name="T58" fmla="*/ 298 w 425"/>
                <a:gd name="T59" fmla="*/ 759 h 763"/>
                <a:gd name="T60" fmla="*/ 325 w 425"/>
                <a:gd name="T61" fmla="*/ 739 h 763"/>
                <a:gd name="T62" fmla="*/ 316 w 425"/>
                <a:gd name="T63" fmla="*/ 723 h 763"/>
                <a:gd name="T64" fmla="*/ 325 w 425"/>
                <a:gd name="T65" fmla="*/ 680 h 763"/>
                <a:gd name="T66" fmla="*/ 353 w 425"/>
                <a:gd name="T67" fmla="*/ 678 h 763"/>
                <a:gd name="T68" fmla="*/ 318 w 425"/>
                <a:gd name="T69" fmla="*/ 641 h 763"/>
                <a:gd name="T70" fmla="*/ 308 w 425"/>
                <a:gd name="T71" fmla="*/ 627 h 763"/>
                <a:gd name="T72" fmla="*/ 320 w 425"/>
                <a:gd name="T73" fmla="*/ 611 h 763"/>
                <a:gd name="T74" fmla="*/ 398 w 425"/>
                <a:gd name="T75" fmla="*/ 615 h 763"/>
                <a:gd name="T76" fmla="*/ 425 w 425"/>
                <a:gd name="T77" fmla="*/ 611 h 763"/>
                <a:gd name="T78" fmla="*/ 381 w 425"/>
                <a:gd name="T79" fmla="*/ 495 h 763"/>
                <a:gd name="T80" fmla="*/ 360 w 425"/>
                <a:gd name="T81" fmla="*/ 486 h 763"/>
                <a:gd name="T82" fmla="*/ 357 w 425"/>
                <a:gd name="T83" fmla="*/ 455 h 763"/>
                <a:gd name="T84" fmla="*/ 363 w 425"/>
                <a:gd name="T85" fmla="*/ 252 h 763"/>
                <a:gd name="T86" fmla="*/ 367 w 425"/>
                <a:gd name="T87" fmla="*/ 213 h 763"/>
                <a:gd name="T88" fmla="*/ 389 w 425"/>
                <a:gd name="T89" fmla="*/ 181 h 763"/>
                <a:gd name="T90" fmla="*/ 365 w 425"/>
                <a:gd name="T91" fmla="*/ 147 h 763"/>
                <a:gd name="T92" fmla="*/ 363 w 425"/>
                <a:gd name="T93" fmla="*/ 117 h 763"/>
                <a:gd name="T94" fmla="*/ 364 w 425"/>
                <a:gd name="T95" fmla="*/ 114 h 763"/>
                <a:gd name="T96" fmla="*/ 383 w 425"/>
                <a:gd name="T97" fmla="*/ 49 h 763"/>
                <a:gd name="T98" fmla="*/ 396 w 425"/>
                <a:gd name="T99" fmla="*/ 29 h 763"/>
                <a:gd name="T100" fmla="*/ 412 w 425"/>
                <a:gd name="T101" fmla="*/ 16 h 763"/>
                <a:gd name="T102" fmla="*/ 391 w 425"/>
                <a:gd name="T103" fmla="*/ 0 h 763"/>
                <a:gd name="T104" fmla="*/ 354 w 425"/>
                <a:gd name="T105" fmla="*/ 14 h 763"/>
                <a:gd name="T106" fmla="*/ 320 w 425"/>
                <a:gd name="T107" fmla="*/ 45 h 763"/>
                <a:gd name="T108" fmla="*/ 276 w 425"/>
                <a:gd name="T109" fmla="*/ 76 h 763"/>
                <a:gd name="T110" fmla="*/ 257 w 425"/>
                <a:gd name="T111" fmla="*/ 93 h 763"/>
                <a:gd name="T112" fmla="*/ 244 w 425"/>
                <a:gd name="T113" fmla="*/ 156 h 763"/>
                <a:gd name="T114" fmla="*/ 241 w 425"/>
                <a:gd name="T115" fmla="*/ 174 h 763"/>
                <a:gd name="T116" fmla="*/ 228 w 425"/>
                <a:gd name="T117" fmla="*/ 191 h 763"/>
                <a:gd name="T118" fmla="*/ 226 w 425"/>
                <a:gd name="T119" fmla="*/ 193 h 763"/>
                <a:gd name="T120" fmla="*/ 200 w 425"/>
                <a:gd name="T121" fmla="*/ 196 h 763"/>
                <a:gd name="T122" fmla="*/ 199 w 425"/>
                <a:gd name="T123" fmla="*/ 196 h 763"/>
                <a:gd name="T124" fmla="*/ 142 w 425"/>
                <a:gd name="T125" fmla="*/ 17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3834458" y="3262096"/>
              <a:ext cx="287857" cy="628628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3761436" y="4332033"/>
              <a:ext cx="459301" cy="532323"/>
            </a:xfrm>
            <a:custGeom>
              <a:avLst/>
              <a:gdLst>
                <a:gd name="T0" fmla="*/ 394 w 457"/>
                <a:gd name="T1" fmla="*/ 89 h 529"/>
                <a:gd name="T2" fmla="*/ 385 w 457"/>
                <a:gd name="T3" fmla="*/ 70 h 529"/>
                <a:gd name="T4" fmla="*/ 377 w 457"/>
                <a:gd name="T5" fmla="*/ 32 h 529"/>
                <a:gd name="T6" fmla="*/ 359 w 457"/>
                <a:gd name="T7" fmla="*/ 45 h 529"/>
                <a:gd name="T8" fmla="*/ 329 w 457"/>
                <a:gd name="T9" fmla="*/ 40 h 529"/>
                <a:gd name="T10" fmla="*/ 329 w 457"/>
                <a:gd name="T11" fmla="*/ 19 h 529"/>
                <a:gd name="T12" fmla="*/ 320 w 457"/>
                <a:gd name="T13" fmla="*/ 26 h 529"/>
                <a:gd name="T14" fmla="*/ 287 w 457"/>
                <a:gd name="T15" fmla="*/ 58 h 529"/>
                <a:gd name="T16" fmla="*/ 281 w 457"/>
                <a:gd name="T17" fmla="*/ 58 h 529"/>
                <a:gd name="T18" fmla="*/ 260 w 457"/>
                <a:gd name="T19" fmla="*/ 43 h 529"/>
                <a:gd name="T20" fmla="*/ 242 w 457"/>
                <a:gd name="T21" fmla="*/ 36 h 529"/>
                <a:gd name="T22" fmla="*/ 197 w 457"/>
                <a:gd name="T23" fmla="*/ 21 h 529"/>
                <a:gd name="T24" fmla="*/ 173 w 457"/>
                <a:gd name="T25" fmla="*/ 10 h 529"/>
                <a:gd name="T26" fmla="*/ 123 w 457"/>
                <a:gd name="T27" fmla="*/ 1 h 529"/>
                <a:gd name="T28" fmla="*/ 104 w 457"/>
                <a:gd name="T29" fmla="*/ 42 h 529"/>
                <a:gd name="T30" fmla="*/ 90 w 457"/>
                <a:gd name="T31" fmla="*/ 42 h 529"/>
                <a:gd name="T32" fmla="*/ 38 w 457"/>
                <a:gd name="T33" fmla="*/ 68 h 529"/>
                <a:gd name="T34" fmla="*/ 33 w 457"/>
                <a:gd name="T35" fmla="*/ 192 h 529"/>
                <a:gd name="T36" fmla="*/ 24 w 457"/>
                <a:gd name="T37" fmla="*/ 219 h 529"/>
                <a:gd name="T38" fmla="*/ 2 w 457"/>
                <a:gd name="T39" fmla="*/ 288 h 529"/>
                <a:gd name="T40" fmla="*/ 19 w 457"/>
                <a:gd name="T41" fmla="*/ 294 h 529"/>
                <a:gd name="T42" fmla="*/ 44 w 457"/>
                <a:gd name="T43" fmla="*/ 332 h 529"/>
                <a:gd name="T44" fmla="*/ 35 w 457"/>
                <a:gd name="T45" fmla="*/ 348 h 529"/>
                <a:gd name="T46" fmla="*/ 63 w 457"/>
                <a:gd name="T47" fmla="*/ 417 h 529"/>
                <a:gd name="T48" fmla="*/ 100 w 457"/>
                <a:gd name="T49" fmla="*/ 399 h 529"/>
                <a:gd name="T50" fmla="*/ 121 w 457"/>
                <a:gd name="T51" fmla="*/ 400 h 529"/>
                <a:gd name="T52" fmla="*/ 138 w 457"/>
                <a:gd name="T53" fmla="*/ 370 h 529"/>
                <a:gd name="T54" fmla="*/ 180 w 457"/>
                <a:gd name="T55" fmla="*/ 356 h 529"/>
                <a:gd name="T56" fmla="*/ 202 w 457"/>
                <a:gd name="T57" fmla="*/ 399 h 529"/>
                <a:gd name="T58" fmla="*/ 213 w 457"/>
                <a:gd name="T59" fmla="*/ 436 h 529"/>
                <a:gd name="T60" fmla="*/ 186 w 457"/>
                <a:gd name="T61" fmla="*/ 488 h 529"/>
                <a:gd name="T62" fmla="*/ 222 w 457"/>
                <a:gd name="T63" fmla="*/ 494 h 529"/>
                <a:gd name="T64" fmla="*/ 234 w 457"/>
                <a:gd name="T65" fmla="*/ 526 h 529"/>
                <a:gd name="T66" fmla="*/ 270 w 457"/>
                <a:gd name="T67" fmla="*/ 517 h 529"/>
                <a:gd name="T68" fmla="*/ 286 w 457"/>
                <a:gd name="T69" fmla="*/ 470 h 529"/>
                <a:gd name="T70" fmla="*/ 355 w 457"/>
                <a:gd name="T71" fmla="*/ 499 h 529"/>
                <a:gd name="T72" fmla="*/ 336 w 457"/>
                <a:gd name="T73" fmla="*/ 453 h 529"/>
                <a:gd name="T74" fmla="*/ 338 w 457"/>
                <a:gd name="T75" fmla="*/ 449 h 529"/>
                <a:gd name="T76" fmla="*/ 439 w 457"/>
                <a:gd name="T77" fmla="*/ 438 h 529"/>
                <a:gd name="T78" fmla="*/ 440 w 457"/>
                <a:gd name="T79" fmla="*/ 436 h 529"/>
                <a:gd name="T80" fmla="*/ 440 w 457"/>
                <a:gd name="T81" fmla="*/ 430 h 529"/>
                <a:gd name="T82" fmla="*/ 437 w 457"/>
                <a:gd name="T83" fmla="*/ 374 h 529"/>
                <a:gd name="T84" fmla="*/ 449 w 457"/>
                <a:gd name="T85" fmla="*/ 353 h 529"/>
                <a:gd name="T86" fmla="*/ 429 w 457"/>
                <a:gd name="T87" fmla="*/ 332 h 529"/>
                <a:gd name="T88" fmla="*/ 418 w 457"/>
                <a:gd name="T89" fmla="*/ 259 h 529"/>
                <a:gd name="T90" fmla="*/ 397 w 457"/>
                <a:gd name="T91" fmla="*/ 269 h 529"/>
                <a:gd name="T92" fmla="*/ 394 w 457"/>
                <a:gd name="T93" fmla="*/ 222 h 529"/>
                <a:gd name="T94" fmla="*/ 429 w 457"/>
                <a:gd name="T95" fmla="*/ 132 h 529"/>
                <a:gd name="T96" fmla="*/ 395 w 457"/>
                <a:gd name="T97" fmla="*/ 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3707462" y="4028303"/>
              <a:ext cx="648736" cy="404269"/>
            </a:xfrm>
            <a:custGeom>
              <a:avLst/>
              <a:gdLst>
                <a:gd name="T0" fmla="*/ 85 w 645"/>
                <a:gd name="T1" fmla="*/ 11 h 402"/>
                <a:gd name="T2" fmla="*/ 113 w 645"/>
                <a:gd name="T3" fmla="*/ 31 h 402"/>
                <a:gd name="T4" fmla="*/ 129 w 645"/>
                <a:gd name="T5" fmla="*/ 53 h 402"/>
                <a:gd name="T6" fmla="*/ 116 w 645"/>
                <a:gd name="T7" fmla="*/ 68 h 402"/>
                <a:gd name="T8" fmla="*/ 80 w 645"/>
                <a:gd name="T9" fmla="*/ 77 h 402"/>
                <a:gd name="T10" fmla="*/ 84 w 645"/>
                <a:gd name="T11" fmla="*/ 98 h 402"/>
                <a:gd name="T12" fmla="*/ 94 w 645"/>
                <a:gd name="T13" fmla="*/ 142 h 402"/>
                <a:gd name="T14" fmla="*/ 118 w 645"/>
                <a:gd name="T15" fmla="*/ 150 h 402"/>
                <a:gd name="T16" fmla="*/ 120 w 645"/>
                <a:gd name="T17" fmla="*/ 152 h 402"/>
                <a:gd name="T18" fmla="*/ 134 w 645"/>
                <a:gd name="T19" fmla="*/ 172 h 402"/>
                <a:gd name="T20" fmla="*/ 141 w 645"/>
                <a:gd name="T21" fmla="*/ 192 h 402"/>
                <a:gd name="T22" fmla="*/ 106 w 645"/>
                <a:gd name="T23" fmla="*/ 243 h 402"/>
                <a:gd name="T24" fmla="*/ 4 w 645"/>
                <a:gd name="T25" fmla="*/ 268 h 402"/>
                <a:gd name="T26" fmla="*/ 11 w 645"/>
                <a:gd name="T27" fmla="*/ 306 h 402"/>
                <a:gd name="T28" fmla="*/ 50 w 645"/>
                <a:gd name="T29" fmla="*/ 377 h 402"/>
                <a:gd name="T30" fmla="*/ 52 w 645"/>
                <a:gd name="T31" fmla="*/ 378 h 402"/>
                <a:gd name="T32" fmla="*/ 67 w 645"/>
                <a:gd name="T33" fmla="*/ 398 h 402"/>
                <a:gd name="T34" fmla="*/ 80 w 645"/>
                <a:gd name="T35" fmla="*/ 364 h 402"/>
                <a:gd name="T36" fmla="*/ 102 w 645"/>
                <a:gd name="T37" fmla="*/ 335 h 402"/>
                <a:gd name="T38" fmla="*/ 148 w 645"/>
                <a:gd name="T39" fmla="*/ 333 h 402"/>
                <a:gd name="T40" fmla="*/ 167 w 645"/>
                <a:gd name="T41" fmla="*/ 293 h 402"/>
                <a:gd name="T42" fmla="*/ 210 w 645"/>
                <a:gd name="T43" fmla="*/ 292 h 402"/>
                <a:gd name="T44" fmla="*/ 288 w 645"/>
                <a:gd name="T45" fmla="*/ 320 h 402"/>
                <a:gd name="T46" fmla="*/ 290 w 645"/>
                <a:gd name="T47" fmla="*/ 320 h 402"/>
                <a:gd name="T48" fmla="*/ 319 w 645"/>
                <a:gd name="T49" fmla="*/ 335 h 402"/>
                <a:gd name="T50" fmla="*/ 319 w 645"/>
                <a:gd name="T51" fmla="*/ 335 h 402"/>
                <a:gd name="T52" fmla="*/ 347 w 645"/>
                <a:gd name="T53" fmla="*/ 336 h 402"/>
                <a:gd name="T54" fmla="*/ 374 w 645"/>
                <a:gd name="T55" fmla="*/ 304 h 402"/>
                <a:gd name="T56" fmla="*/ 391 w 645"/>
                <a:gd name="T57" fmla="*/ 315 h 402"/>
                <a:gd name="T58" fmla="*/ 393 w 645"/>
                <a:gd name="T59" fmla="*/ 341 h 402"/>
                <a:gd name="T60" fmla="*/ 420 w 645"/>
                <a:gd name="T61" fmla="*/ 323 h 402"/>
                <a:gd name="T62" fmla="*/ 435 w 645"/>
                <a:gd name="T63" fmla="*/ 324 h 402"/>
                <a:gd name="T64" fmla="*/ 449 w 645"/>
                <a:gd name="T65" fmla="*/ 370 h 402"/>
                <a:gd name="T66" fmla="*/ 511 w 645"/>
                <a:gd name="T67" fmla="*/ 342 h 402"/>
                <a:gd name="T68" fmla="*/ 568 w 645"/>
                <a:gd name="T69" fmla="*/ 318 h 402"/>
                <a:gd name="T70" fmla="*/ 625 w 645"/>
                <a:gd name="T71" fmla="*/ 301 h 402"/>
                <a:gd name="T72" fmla="*/ 639 w 645"/>
                <a:gd name="T73" fmla="*/ 291 h 402"/>
                <a:gd name="T74" fmla="*/ 606 w 645"/>
                <a:gd name="T75" fmla="*/ 201 h 402"/>
                <a:gd name="T76" fmla="*/ 621 w 645"/>
                <a:gd name="T77" fmla="*/ 175 h 402"/>
                <a:gd name="T78" fmla="*/ 585 w 645"/>
                <a:gd name="T79" fmla="*/ 164 h 402"/>
                <a:gd name="T80" fmla="*/ 567 w 645"/>
                <a:gd name="T81" fmla="*/ 143 h 402"/>
                <a:gd name="T82" fmla="*/ 566 w 645"/>
                <a:gd name="T83" fmla="*/ 141 h 402"/>
                <a:gd name="T84" fmla="*/ 492 w 645"/>
                <a:gd name="T85" fmla="*/ 124 h 402"/>
                <a:gd name="T86" fmla="*/ 428 w 645"/>
                <a:gd name="T87" fmla="*/ 122 h 402"/>
                <a:gd name="T88" fmla="*/ 284 w 645"/>
                <a:gd name="T89" fmla="*/ 64 h 402"/>
                <a:gd name="T90" fmla="*/ 189 w 645"/>
                <a:gd name="T91" fmla="*/ 0 h 402"/>
                <a:gd name="T92" fmla="*/ 97 w 645"/>
                <a:gd name="T93" fmla="*/ 6 h 402"/>
                <a:gd name="T94" fmla="*/ 81 w 645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3850333" y="4772285"/>
              <a:ext cx="673077" cy="535498"/>
            </a:xfrm>
            <a:custGeom>
              <a:avLst/>
              <a:gdLst>
                <a:gd name="T0" fmla="*/ 645 w 669"/>
                <a:gd name="T1" fmla="*/ 171 h 532"/>
                <a:gd name="T2" fmla="*/ 669 w 669"/>
                <a:gd name="T3" fmla="*/ 166 h 532"/>
                <a:gd name="T4" fmla="*/ 622 w 669"/>
                <a:gd name="T5" fmla="*/ 118 h 532"/>
                <a:gd name="T6" fmla="*/ 589 w 669"/>
                <a:gd name="T7" fmla="*/ 58 h 532"/>
                <a:gd name="T8" fmla="*/ 532 w 669"/>
                <a:gd name="T9" fmla="*/ 71 h 532"/>
                <a:gd name="T10" fmla="*/ 529 w 669"/>
                <a:gd name="T11" fmla="*/ 77 h 532"/>
                <a:gd name="T12" fmla="*/ 482 w 669"/>
                <a:gd name="T13" fmla="*/ 66 h 532"/>
                <a:gd name="T14" fmla="*/ 397 w 669"/>
                <a:gd name="T15" fmla="*/ 105 h 532"/>
                <a:gd name="T16" fmla="*/ 397 w 669"/>
                <a:gd name="T17" fmla="*/ 50 h 532"/>
                <a:gd name="T18" fmla="*/ 393 w 669"/>
                <a:gd name="T19" fmla="*/ 27 h 532"/>
                <a:gd name="T20" fmla="*/ 365 w 669"/>
                <a:gd name="T21" fmla="*/ 26 h 532"/>
                <a:gd name="T22" fmla="*/ 334 w 669"/>
                <a:gd name="T23" fmla="*/ 24 h 532"/>
                <a:gd name="T24" fmla="*/ 289 w 669"/>
                <a:gd name="T25" fmla="*/ 3 h 532"/>
                <a:gd name="T26" fmla="*/ 277 w 669"/>
                <a:gd name="T27" fmla="*/ 65 h 532"/>
                <a:gd name="T28" fmla="*/ 218 w 669"/>
                <a:gd name="T29" fmla="*/ 47 h 532"/>
                <a:gd name="T30" fmla="*/ 205 w 669"/>
                <a:gd name="T31" fmla="*/ 43 h 532"/>
                <a:gd name="T32" fmla="*/ 189 w 669"/>
                <a:gd name="T33" fmla="*/ 87 h 532"/>
                <a:gd name="T34" fmla="*/ 198 w 669"/>
                <a:gd name="T35" fmla="*/ 125 h 532"/>
                <a:gd name="T36" fmla="*/ 179 w 669"/>
                <a:gd name="T37" fmla="*/ 161 h 532"/>
                <a:gd name="T38" fmla="*/ 137 w 669"/>
                <a:gd name="T39" fmla="*/ 270 h 532"/>
                <a:gd name="T40" fmla="*/ 76 w 669"/>
                <a:gd name="T41" fmla="*/ 310 h 532"/>
                <a:gd name="T42" fmla="*/ 84 w 669"/>
                <a:gd name="T43" fmla="*/ 329 h 532"/>
                <a:gd name="T44" fmla="*/ 50 w 669"/>
                <a:gd name="T45" fmla="*/ 376 h 532"/>
                <a:gd name="T46" fmla="*/ 14 w 669"/>
                <a:gd name="T47" fmla="*/ 387 h 532"/>
                <a:gd name="T48" fmla="*/ 7 w 669"/>
                <a:gd name="T49" fmla="*/ 485 h 532"/>
                <a:gd name="T50" fmla="*/ 20 w 669"/>
                <a:gd name="T51" fmla="*/ 517 h 532"/>
                <a:gd name="T52" fmla="*/ 55 w 669"/>
                <a:gd name="T53" fmla="*/ 529 h 532"/>
                <a:gd name="T54" fmla="*/ 58 w 669"/>
                <a:gd name="T55" fmla="*/ 525 h 532"/>
                <a:gd name="T56" fmla="*/ 47 w 669"/>
                <a:gd name="T57" fmla="*/ 493 h 532"/>
                <a:gd name="T58" fmla="*/ 32 w 669"/>
                <a:gd name="T59" fmla="*/ 480 h 532"/>
                <a:gd name="T60" fmla="*/ 49 w 669"/>
                <a:gd name="T61" fmla="*/ 458 h 532"/>
                <a:gd name="T62" fmla="*/ 85 w 669"/>
                <a:gd name="T63" fmla="*/ 429 h 532"/>
                <a:gd name="T64" fmla="*/ 169 w 669"/>
                <a:gd name="T65" fmla="*/ 373 h 532"/>
                <a:gd name="T66" fmla="*/ 186 w 669"/>
                <a:gd name="T67" fmla="*/ 383 h 532"/>
                <a:gd name="T68" fmla="*/ 198 w 669"/>
                <a:gd name="T69" fmla="*/ 373 h 532"/>
                <a:gd name="T70" fmla="*/ 255 w 669"/>
                <a:gd name="T71" fmla="*/ 362 h 532"/>
                <a:gd name="T72" fmla="*/ 258 w 669"/>
                <a:gd name="T73" fmla="*/ 359 h 532"/>
                <a:gd name="T74" fmla="*/ 314 w 669"/>
                <a:gd name="T75" fmla="*/ 337 h 532"/>
                <a:gd name="T76" fmla="*/ 326 w 669"/>
                <a:gd name="T77" fmla="*/ 253 h 532"/>
                <a:gd name="T78" fmla="*/ 344 w 669"/>
                <a:gd name="T79" fmla="*/ 250 h 532"/>
                <a:gd name="T80" fmla="*/ 349 w 669"/>
                <a:gd name="T81" fmla="*/ 252 h 532"/>
                <a:gd name="T82" fmla="*/ 419 w 669"/>
                <a:gd name="T83" fmla="*/ 297 h 532"/>
                <a:gd name="T84" fmla="*/ 411 w 669"/>
                <a:gd name="T85" fmla="*/ 272 h 532"/>
                <a:gd name="T86" fmla="*/ 438 w 669"/>
                <a:gd name="T87" fmla="*/ 261 h 532"/>
                <a:gd name="T88" fmla="*/ 456 w 669"/>
                <a:gd name="T89" fmla="*/ 252 h 532"/>
                <a:gd name="T90" fmla="*/ 509 w 669"/>
                <a:gd name="T91" fmla="*/ 268 h 532"/>
                <a:gd name="T92" fmla="*/ 544 w 669"/>
                <a:gd name="T93" fmla="*/ 245 h 532"/>
                <a:gd name="T94" fmla="*/ 547 w 669"/>
                <a:gd name="T95" fmla="*/ 248 h 532"/>
                <a:gd name="T96" fmla="*/ 628 w 669"/>
                <a:gd name="T97" fmla="*/ 1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solidFill>
                  <a:srgbClr val="BFC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4168880" y="4312984"/>
              <a:ext cx="405328" cy="548198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4378422" y="4455854"/>
              <a:ext cx="373579" cy="458243"/>
            </a:xfrm>
            <a:custGeom>
              <a:avLst/>
              <a:gdLst>
                <a:gd name="T0" fmla="*/ 192 w 371"/>
                <a:gd name="T1" fmla="*/ 21 h 456"/>
                <a:gd name="T2" fmla="*/ 158 w 371"/>
                <a:gd name="T3" fmla="*/ 52 h 456"/>
                <a:gd name="T4" fmla="*/ 157 w 371"/>
                <a:gd name="T5" fmla="*/ 54 h 456"/>
                <a:gd name="T6" fmla="*/ 134 w 371"/>
                <a:gd name="T7" fmla="*/ 54 h 456"/>
                <a:gd name="T8" fmla="*/ 94 w 371"/>
                <a:gd name="T9" fmla="*/ 81 h 456"/>
                <a:gd name="T10" fmla="*/ 105 w 371"/>
                <a:gd name="T11" fmla="*/ 88 h 456"/>
                <a:gd name="T12" fmla="*/ 97 w 371"/>
                <a:gd name="T13" fmla="*/ 124 h 456"/>
                <a:gd name="T14" fmla="*/ 62 w 371"/>
                <a:gd name="T15" fmla="*/ 155 h 456"/>
                <a:gd name="T16" fmla="*/ 63 w 371"/>
                <a:gd name="T17" fmla="*/ 177 h 456"/>
                <a:gd name="T18" fmla="*/ 71 w 371"/>
                <a:gd name="T19" fmla="*/ 202 h 456"/>
                <a:gd name="T20" fmla="*/ 48 w 371"/>
                <a:gd name="T21" fmla="*/ 244 h 456"/>
                <a:gd name="T22" fmla="*/ 47 w 371"/>
                <a:gd name="T23" fmla="*/ 248 h 456"/>
                <a:gd name="T24" fmla="*/ 31 w 371"/>
                <a:gd name="T25" fmla="*/ 265 h 456"/>
                <a:gd name="T26" fmla="*/ 20 w 371"/>
                <a:gd name="T27" fmla="*/ 278 h 456"/>
                <a:gd name="T28" fmla="*/ 18 w 371"/>
                <a:gd name="T29" fmla="*/ 320 h 456"/>
                <a:gd name="T30" fmla="*/ 5 w 371"/>
                <a:gd name="T31" fmla="*/ 332 h 456"/>
                <a:gd name="T32" fmla="*/ 0 w 371"/>
                <a:gd name="T33" fmla="*/ 336 h 456"/>
                <a:gd name="T34" fmla="*/ 9 w 371"/>
                <a:gd name="T35" fmla="*/ 361 h 456"/>
                <a:gd name="T36" fmla="*/ 69 w 371"/>
                <a:gd name="T37" fmla="*/ 361 h 456"/>
                <a:gd name="T38" fmla="*/ 93 w 371"/>
                <a:gd name="T39" fmla="*/ 385 h 456"/>
                <a:gd name="T40" fmla="*/ 94 w 371"/>
                <a:gd name="T41" fmla="*/ 386 h 456"/>
                <a:gd name="T42" fmla="*/ 136 w 371"/>
                <a:gd name="T43" fmla="*/ 452 h 456"/>
                <a:gd name="T44" fmla="*/ 149 w 371"/>
                <a:gd name="T45" fmla="*/ 423 h 456"/>
                <a:gd name="T46" fmla="*/ 179 w 371"/>
                <a:gd name="T47" fmla="*/ 446 h 456"/>
                <a:gd name="T48" fmla="*/ 201 w 371"/>
                <a:gd name="T49" fmla="*/ 384 h 456"/>
                <a:gd name="T50" fmla="*/ 207 w 371"/>
                <a:gd name="T51" fmla="*/ 385 h 456"/>
                <a:gd name="T52" fmla="*/ 226 w 371"/>
                <a:gd name="T53" fmla="*/ 371 h 456"/>
                <a:gd name="T54" fmla="*/ 226 w 371"/>
                <a:gd name="T55" fmla="*/ 365 h 456"/>
                <a:gd name="T56" fmla="*/ 255 w 371"/>
                <a:gd name="T57" fmla="*/ 366 h 456"/>
                <a:gd name="T58" fmla="*/ 271 w 371"/>
                <a:gd name="T59" fmla="*/ 294 h 456"/>
                <a:gd name="T60" fmla="*/ 301 w 371"/>
                <a:gd name="T61" fmla="*/ 290 h 456"/>
                <a:gd name="T62" fmla="*/ 287 w 371"/>
                <a:gd name="T63" fmla="*/ 276 h 456"/>
                <a:gd name="T64" fmla="*/ 309 w 371"/>
                <a:gd name="T65" fmla="*/ 257 h 456"/>
                <a:gd name="T66" fmla="*/ 324 w 371"/>
                <a:gd name="T67" fmla="*/ 264 h 456"/>
                <a:gd name="T68" fmla="*/ 315 w 371"/>
                <a:gd name="T69" fmla="*/ 242 h 456"/>
                <a:gd name="T70" fmla="*/ 324 w 371"/>
                <a:gd name="T71" fmla="*/ 236 h 456"/>
                <a:gd name="T72" fmla="*/ 311 w 371"/>
                <a:gd name="T73" fmla="*/ 208 h 456"/>
                <a:gd name="T74" fmla="*/ 315 w 371"/>
                <a:gd name="T75" fmla="*/ 205 h 456"/>
                <a:gd name="T76" fmla="*/ 345 w 371"/>
                <a:gd name="T77" fmla="*/ 177 h 456"/>
                <a:gd name="T78" fmla="*/ 319 w 371"/>
                <a:gd name="T79" fmla="*/ 144 h 456"/>
                <a:gd name="T80" fmla="*/ 351 w 371"/>
                <a:gd name="T81" fmla="*/ 130 h 456"/>
                <a:gd name="T82" fmla="*/ 367 w 371"/>
                <a:gd name="T83" fmla="*/ 112 h 456"/>
                <a:gd name="T84" fmla="*/ 357 w 371"/>
                <a:gd name="T85" fmla="*/ 90 h 456"/>
                <a:gd name="T86" fmla="*/ 356 w 371"/>
                <a:gd name="T87" fmla="*/ 86 h 456"/>
                <a:gd name="T88" fmla="*/ 356 w 371"/>
                <a:gd name="T89" fmla="*/ 78 h 456"/>
                <a:gd name="T90" fmla="*/ 352 w 371"/>
                <a:gd name="T91" fmla="*/ 78 h 456"/>
                <a:gd name="T92" fmla="*/ 309 w 371"/>
                <a:gd name="T93" fmla="*/ 73 h 456"/>
                <a:gd name="T94" fmla="*/ 308 w 371"/>
                <a:gd name="T95" fmla="*/ 72 h 456"/>
                <a:gd name="T96" fmla="*/ 297 w 371"/>
                <a:gd name="T97" fmla="*/ 59 h 456"/>
                <a:gd name="T98" fmla="*/ 246 w 371"/>
                <a:gd name="T99" fmla="*/ 80 h 456"/>
                <a:gd name="T100" fmla="*/ 226 w 371"/>
                <a:gd name="T101" fmla="*/ 40 h 456"/>
                <a:gd name="T102" fmla="*/ 194 w 371"/>
                <a:gd name="T103" fmla="*/ 1 h 456"/>
                <a:gd name="T104" fmla="*/ 194 w 371"/>
                <a:gd name="T105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4542458" y="4166939"/>
              <a:ext cx="323839" cy="374637"/>
            </a:xfrm>
            <a:custGeom>
              <a:avLst/>
              <a:gdLst>
                <a:gd name="T0" fmla="*/ 169 w 322"/>
                <a:gd name="T1" fmla="*/ 16 h 372"/>
                <a:gd name="T2" fmla="*/ 113 w 322"/>
                <a:gd name="T3" fmla="*/ 5 h 372"/>
                <a:gd name="T4" fmla="*/ 102 w 322"/>
                <a:gd name="T5" fmla="*/ 71 h 372"/>
                <a:gd name="T6" fmla="*/ 74 w 322"/>
                <a:gd name="T7" fmla="*/ 86 h 372"/>
                <a:gd name="T8" fmla="*/ 61 w 322"/>
                <a:gd name="T9" fmla="*/ 109 h 372"/>
                <a:gd name="T10" fmla="*/ 45 w 322"/>
                <a:gd name="T11" fmla="*/ 141 h 372"/>
                <a:gd name="T12" fmla="*/ 17 w 322"/>
                <a:gd name="T13" fmla="*/ 180 h 372"/>
                <a:gd name="T14" fmla="*/ 5 w 322"/>
                <a:gd name="T15" fmla="*/ 207 h 372"/>
                <a:gd name="T16" fmla="*/ 31 w 322"/>
                <a:gd name="T17" fmla="*/ 246 h 372"/>
                <a:gd name="T18" fmla="*/ 43 w 322"/>
                <a:gd name="T19" fmla="*/ 268 h 372"/>
                <a:gd name="T20" fmla="*/ 44 w 322"/>
                <a:gd name="T21" fmla="*/ 270 h 372"/>
                <a:gd name="T22" fmla="*/ 43 w 322"/>
                <a:gd name="T23" fmla="*/ 274 h 372"/>
                <a:gd name="T24" fmla="*/ 41 w 322"/>
                <a:gd name="T25" fmla="*/ 278 h 372"/>
                <a:gd name="T26" fmla="*/ 73 w 322"/>
                <a:gd name="T27" fmla="*/ 325 h 372"/>
                <a:gd name="T28" fmla="*/ 87 w 322"/>
                <a:gd name="T29" fmla="*/ 357 h 372"/>
                <a:gd name="T30" fmla="*/ 123 w 322"/>
                <a:gd name="T31" fmla="*/ 344 h 372"/>
                <a:gd name="T32" fmla="*/ 122 w 322"/>
                <a:gd name="T33" fmla="*/ 341 h 372"/>
                <a:gd name="T34" fmla="*/ 142 w 322"/>
                <a:gd name="T35" fmla="*/ 330 h 372"/>
                <a:gd name="T36" fmla="*/ 175 w 322"/>
                <a:gd name="T37" fmla="*/ 360 h 372"/>
                <a:gd name="T38" fmla="*/ 180 w 322"/>
                <a:gd name="T39" fmla="*/ 359 h 372"/>
                <a:gd name="T40" fmla="*/ 196 w 322"/>
                <a:gd name="T41" fmla="*/ 355 h 372"/>
                <a:gd name="T42" fmla="*/ 202 w 322"/>
                <a:gd name="T43" fmla="*/ 355 h 372"/>
                <a:gd name="T44" fmla="*/ 222 w 322"/>
                <a:gd name="T45" fmla="*/ 372 h 372"/>
                <a:gd name="T46" fmla="*/ 226 w 322"/>
                <a:gd name="T47" fmla="*/ 327 h 372"/>
                <a:gd name="T48" fmla="*/ 227 w 322"/>
                <a:gd name="T49" fmla="*/ 326 h 372"/>
                <a:gd name="T50" fmla="*/ 235 w 322"/>
                <a:gd name="T51" fmla="*/ 299 h 372"/>
                <a:gd name="T52" fmla="*/ 234 w 322"/>
                <a:gd name="T53" fmla="*/ 293 h 372"/>
                <a:gd name="T54" fmla="*/ 238 w 322"/>
                <a:gd name="T55" fmla="*/ 290 h 372"/>
                <a:gd name="T56" fmla="*/ 266 w 322"/>
                <a:gd name="T57" fmla="*/ 248 h 372"/>
                <a:gd name="T58" fmla="*/ 274 w 322"/>
                <a:gd name="T59" fmla="*/ 250 h 372"/>
                <a:gd name="T60" fmla="*/ 272 w 322"/>
                <a:gd name="T61" fmla="*/ 269 h 372"/>
                <a:gd name="T62" fmla="*/ 303 w 322"/>
                <a:gd name="T63" fmla="*/ 243 h 372"/>
                <a:gd name="T64" fmla="*/ 296 w 322"/>
                <a:gd name="T65" fmla="*/ 229 h 372"/>
                <a:gd name="T66" fmla="*/ 303 w 322"/>
                <a:gd name="T67" fmla="*/ 182 h 372"/>
                <a:gd name="T68" fmla="*/ 287 w 322"/>
                <a:gd name="T69" fmla="*/ 180 h 372"/>
                <a:gd name="T70" fmla="*/ 285 w 322"/>
                <a:gd name="T71" fmla="*/ 177 h 372"/>
                <a:gd name="T72" fmla="*/ 281 w 322"/>
                <a:gd name="T73" fmla="*/ 154 h 372"/>
                <a:gd name="T74" fmla="*/ 322 w 322"/>
                <a:gd name="T75" fmla="*/ 153 h 372"/>
                <a:gd name="T76" fmla="*/ 287 w 322"/>
                <a:gd name="T77" fmla="*/ 115 h 372"/>
                <a:gd name="T78" fmla="*/ 311 w 322"/>
                <a:gd name="T79" fmla="*/ 88 h 372"/>
                <a:gd name="T80" fmla="*/ 295 w 322"/>
                <a:gd name="T81" fmla="*/ 90 h 372"/>
                <a:gd name="T82" fmla="*/ 294 w 322"/>
                <a:gd name="T83" fmla="*/ 88 h 372"/>
                <a:gd name="T84" fmla="*/ 274 w 322"/>
                <a:gd name="T85" fmla="*/ 63 h 372"/>
                <a:gd name="T86" fmla="*/ 214 w 322"/>
                <a:gd name="T87" fmla="*/ 86 h 372"/>
                <a:gd name="T88" fmla="*/ 208 w 322"/>
                <a:gd name="T89" fmla="*/ 86 h 372"/>
                <a:gd name="T90" fmla="*/ 206 w 322"/>
                <a:gd name="T91" fmla="*/ 48 h 372"/>
                <a:gd name="T92" fmla="*/ 217 w 322"/>
                <a:gd name="T9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4232377" y="3847334"/>
              <a:ext cx="406386" cy="496341"/>
            </a:xfrm>
            <a:custGeom>
              <a:avLst/>
              <a:gdLst>
                <a:gd name="T0" fmla="*/ 254 w 403"/>
                <a:gd name="T1" fmla="*/ 140 h 494"/>
                <a:gd name="T2" fmla="*/ 224 w 403"/>
                <a:gd name="T3" fmla="*/ 73 h 494"/>
                <a:gd name="T4" fmla="*/ 145 w 403"/>
                <a:gd name="T5" fmla="*/ 46 h 494"/>
                <a:gd name="T6" fmla="*/ 98 w 403"/>
                <a:gd name="T7" fmla="*/ 0 h 494"/>
                <a:gd name="T8" fmla="*/ 128 w 403"/>
                <a:gd name="T9" fmla="*/ 46 h 494"/>
                <a:gd name="T10" fmla="*/ 130 w 403"/>
                <a:gd name="T11" fmla="*/ 49 h 494"/>
                <a:gd name="T12" fmla="*/ 94 w 403"/>
                <a:gd name="T13" fmla="*/ 94 h 494"/>
                <a:gd name="T14" fmla="*/ 50 w 403"/>
                <a:gd name="T15" fmla="*/ 60 h 494"/>
                <a:gd name="T16" fmla="*/ 60 w 403"/>
                <a:gd name="T17" fmla="*/ 93 h 494"/>
                <a:gd name="T18" fmla="*/ 60 w 403"/>
                <a:gd name="T19" fmla="*/ 95 h 494"/>
                <a:gd name="T20" fmla="*/ 57 w 403"/>
                <a:gd name="T21" fmla="*/ 108 h 494"/>
                <a:gd name="T22" fmla="*/ 38 w 403"/>
                <a:gd name="T23" fmla="*/ 116 h 494"/>
                <a:gd name="T24" fmla="*/ 30 w 403"/>
                <a:gd name="T25" fmla="*/ 133 h 494"/>
                <a:gd name="T26" fmla="*/ 22 w 403"/>
                <a:gd name="T27" fmla="*/ 165 h 494"/>
                <a:gd name="T28" fmla="*/ 21 w 403"/>
                <a:gd name="T29" fmla="*/ 165 h 494"/>
                <a:gd name="T30" fmla="*/ 10 w 403"/>
                <a:gd name="T31" fmla="*/ 172 h 494"/>
                <a:gd name="T32" fmla="*/ 38 w 403"/>
                <a:gd name="T33" fmla="*/ 215 h 494"/>
                <a:gd name="T34" fmla="*/ 48 w 403"/>
                <a:gd name="T35" fmla="*/ 213 h 494"/>
                <a:gd name="T36" fmla="*/ 92 w 403"/>
                <a:gd name="T37" fmla="*/ 234 h 494"/>
                <a:gd name="T38" fmla="*/ 93 w 403"/>
                <a:gd name="T39" fmla="*/ 236 h 494"/>
                <a:gd name="T40" fmla="*/ 91 w 403"/>
                <a:gd name="T41" fmla="*/ 263 h 494"/>
                <a:gd name="T42" fmla="*/ 80 w 403"/>
                <a:gd name="T43" fmla="*/ 286 h 494"/>
                <a:gd name="T44" fmla="*/ 66 w 403"/>
                <a:gd name="T45" fmla="*/ 302 h 494"/>
                <a:gd name="T46" fmla="*/ 66 w 403"/>
                <a:gd name="T47" fmla="*/ 303 h 494"/>
                <a:gd name="T48" fmla="*/ 70 w 403"/>
                <a:gd name="T49" fmla="*/ 334 h 494"/>
                <a:gd name="T50" fmla="*/ 99 w 403"/>
                <a:gd name="T51" fmla="*/ 339 h 494"/>
                <a:gd name="T52" fmla="*/ 113 w 403"/>
                <a:gd name="T53" fmla="*/ 354 h 494"/>
                <a:gd name="T54" fmla="*/ 135 w 403"/>
                <a:gd name="T55" fmla="*/ 464 h 494"/>
                <a:gd name="T56" fmla="*/ 130 w 403"/>
                <a:gd name="T57" fmla="*/ 473 h 494"/>
                <a:gd name="T58" fmla="*/ 133 w 403"/>
                <a:gd name="T59" fmla="*/ 480 h 494"/>
                <a:gd name="T60" fmla="*/ 193 w 403"/>
                <a:gd name="T61" fmla="*/ 455 h 494"/>
                <a:gd name="T62" fmla="*/ 206 w 403"/>
                <a:gd name="T63" fmla="*/ 463 h 494"/>
                <a:gd name="T64" fmla="*/ 208 w 403"/>
                <a:gd name="T65" fmla="*/ 461 h 494"/>
                <a:gd name="T66" fmla="*/ 229 w 403"/>
                <a:gd name="T67" fmla="*/ 448 h 494"/>
                <a:gd name="T68" fmla="*/ 289 w 403"/>
                <a:gd name="T69" fmla="*/ 474 h 494"/>
                <a:gd name="T70" fmla="*/ 305 w 403"/>
                <a:gd name="T71" fmla="*/ 485 h 494"/>
                <a:gd name="T72" fmla="*/ 355 w 403"/>
                <a:gd name="T73" fmla="*/ 431 h 494"/>
                <a:gd name="T74" fmla="*/ 344 w 403"/>
                <a:gd name="T75" fmla="*/ 390 h 494"/>
                <a:gd name="T76" fmla="*/ 381 w 403"/>
                <a:gd name="T77" fmla="*/ 392 h 494"/>
                <a:gd name="T78" fmla="*/ 381 w 403"/>
                <a:gd name="T79" fmla="*/ 355 h 494"/>
                <a:gd name="T80" fmla="*/ 403 w 403"/>
                <a:gd name="T81" fmla="*/ 323 h 494"/>
                <a:gd name="T82" fmla="*/ 374 w 403"/>
                <a:gd name="T83" fmla="*/ 293 h 494"/>
                <a:gd name="T84" fmla="*/ 360 w 403"/>
                <a:gd name="T85" fmla="*/ 305 h 494"/>
                <a:gd name="T86" fmla="*/ 356 w 403"/>
                <a:gd name="T87" fmla="*/ 304 h 494"/>
                <a:gd name="T88" fmla="*/ 332 w 403"/>
                <a:gd name="T89" fmla="*/ 281 h 494"/>
                <a:gd name="T90" fmla="*/ 299 w 403"/>
                <a:gd name="T91" fmla="*/ 261 h 494"/>
                <a:gd name="T92" fmla="*/ 290 w 403"/>
                <a:gd name="T93" fmla="*/ 223 h 494"/>
                <a:gd name="T94" fmla="*/ 308 w 403"/>
                <a:gd name="T95" fmla="*/ 168 h 494"/>
                <a:gd name="T96" fmla="*/ 340 w 403"/>
                <a:gd name="T97" fmla="*/ 170 h 494"/>
                <a:gd name="T98" fmla="*/ 342 w 403"/>
                <a:gd name="T99" fmla="*/ 138 h 494"/>
                <a:gd name="T100" fmla="*/ 256 w 403"/>
                <a:gd name="T101" fmla="*/ 142 h 494"/>
                <a:gd name="T102" fmla="*/ 255 w 403"/>
                <a:gd name="T103" fmla="*/ 14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Freeform 25"/>
            <p:cNvSpPr/>
            <p:nvPr/>
          </p:nvSpPr>
          <p:spPr bwMode="auto">
            <a:xfrm>
              <a:off x="4310691" y="3273737"/>
              <a:ext cx="106888" cy="154511"/>
            </a:xfrm>
            <a:custGeom>
              <a:avLst/>
              <a:gdLst>
                <a:gd name="T0" fmla="*/ 63 w 107"/>
                <a:gd name="T1" fmla="*/ 3 h 154"/>
                <a:gd name="T2" fmla="*/ 59 w 107"/>
                <a:gd name="T3" fmla="*/ 0 h 154"/>
                <a:gd name="T4" fmla="*/ 44 w 107"/>
                <a:gd name="T5" fmla="*/ 17 h 154"/>
                <a:gd name="T6" fmla="*/ 40 w 107"/>
                <a:gd name="T7" fmla="*/ 15 h 154"/>
                <a:gd name="T8" fmla="*/ 39 w 107"/>
                <a:gd name="T9" fmla="*/ 16 h 154"/>
                <a:gd name="T10" fmla="*/ 40 w 107"/>
                <a:gd name="T11" fmla="*/ 17 h 154"/>
                <a:gd name="T12" fmla="*/ 31 w 107"/>
                <a:gd name="T13" fmla="*/ 27 h 154"/>
                <a:gd name="T14" fmla="*/ 27 w 107"/>
                <a:gd name="T15" fmla="*/ 29 h 154"/>
                <a:gd name="T16" fmla="*/ 15 w 107"/>
                <a:gd name="T17" fmla="*/ 35 h 154"/>
                <a:gd name="T18" fmla="*/ 14 w 107"/>
                <a:gd name="T19" fmla="*/ 43 h 154"/>
                <a:gd name="T20" fmla="*/ 7 w 107"/>
                <a:gd name="T21" fmla="*/ 66 h 154"/>
                <a:gd name="T22" fmla="*/ 2 w 107"/>
                <a:gd name="T23" fmla="*/ 79 h 154"/>
                <a:gd name="T24" fmla="*/ 1 w 107"/>
                <a:gd name="T25" fmla="*/ 102 h 154"/>
                <a:gd name="T26" fmla="*/ 8 w 107"/>
                <a:gd name="T27" fmla="*/ 133 h 154"/>
                <a:gd name="T28" fmla="*/ 26 w 107"/>
                <a:gd name="T29" fmla="*/ 147 h 154"/>
                <a:gd name="T30" fmla="*/ 50 w 107"/>
                <a:gd name="T31" fmla="*/ 154 h 154"/>
                <a:gd name="T32" fmla="*/ 74 w 107"/>
                <a:gd name="T33" fmla="*/ 144 h 154"/>
                <a:gd name="T34" fmla="*/ 68 w 107"/>
                <a:gd name="T35" fmla="*/ 132 h 154"/>
                <a:gd name="T36" fmla="*/ 68 w 107"/>
                <a:gd name="T37" fmla="*/ 130 h 154"/>
                <a:gd name="T38" fmla="*/ 68 w 107"/>
                <a:gd name="T39" fmla="*/ 129 h 154"/>
                <a:gd name="T40" fmla="*/ 70 w 107"/>
                <a:gd name="T41" fmla="*/ 120 h 154"/>
                <a:gd name="T42" fmla="*/ 70 w 107"/>
                <a:gd name="T43" fmla="*/ 119 h 154"/>
                <a:gd name="T44" fmla="*/ 82 w 107"/>
                <a:gd name="T45" fmla="*/ 98 h 154"/>
                <a:gd name="T46" fmla="*/ 102 w 107"/>
                <a:gd name="T47" fmla="*/ 98 h 154"/>
                <a:gd name="T48" fmla="*/ 107 w 107"/>
                <a:gd name="T49" fmla="*/ 97 h 154"/>
                <a:gd name="T50" fmla="*/ 87 w 107"/>
                <a:gd name="T51" fmla="*/ 64 h 154"/>
                <a:gd name="T52" fmla="*/ 79 w 107"/>
                <a:gd name="T53" fmla="*/ 53 h 154"/>
                <a:gd name="T54" fmla="*/ 70 w 107"/>
                <a:gd name="T55" fmla="*/ 23 h 154"/>
                <a:gd name="T56" fmla="*/ 63 w 107"/>
                <a:gd name="T5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4205920" y="3203889"/>
              <a:ext cx="141812" cy="153453"/>
            </a:xfrm>
            <a:custGeom>
              <a:avLst/>
              <a:gdLst>
                <a:gd name="T0" fmla="*/ 71 w 141"/>
                <a:gd name="T1" fmla="*/ 31 h 152"/>
                <a:gd name="T2" fmla="*/ 68 w 141"/>
                <a:gd name="T3" fmla="*/ 35 h 152"/>
                <a:gd name="T4" fmla="*/ 65 w 141"/>
                <a:gd name="T5" fmla="*/ 34 h 152"/>
                <a:gd name="T6" fmla="*/ 52 w 141"/>
                <a:gd name="T7" fmla="*/ 31 h 152"/>
                <a:gd name="T8" fmla="*/ 50 w 141"/>
                <a:gd name="T9" fmla="*/ 38 h 152"/>
                <a:gd name="T10" fmla="*/ 50 w 141"/>
                <a:gd name="T11" fmla="*/ 41 h 152"/>
                <a:gd name="T12" fmla="*/ 47 w 141"/>
                <a:gd name="T13" fmla="*/ 41 h 152"/>
                <a:gd name="T14" fmla="*/ 25 w 141"/>
                <a:gd name="T15" fmla="*/ 49 h 152"/>
                <a:gd name="T16" fmla="*/ 24 w 141"/>
                <a:gd name="T17" fmla="*/ 53 h 152"/>
                <a:gd name="T18" fmla="*/ 31 w 141"/>
                <a:gd name="T19" fmla="*/ 75 h 152"/>
                <a:gd name="T20" fmla="*/ 34 w 141"/>
                <a:gd name="T21" fmla="*/ 77 h 152"/>
                <a:gd name="T22" fmla="*/ 31 w 141"/>
                <a:gd name="T23" fmla="*/ 80 h 152"/>
                <a:gd name="T24" fmla="*/ 5 w 141"/>
                <a:gd name="T25" fmla="*/ 109 h 152"/>
                <a:gd name="T26" fmla="*/ 0 w 141"/>
                <a:gd name="T27" fmla="*/ 118 h 152"/>
                <a:gd name="T28" fmla="*/ 7 w 141"/>
                <a:gd name="T29" fmla="*/ 128 h 152"/>
                <a:gd name="T30" fmla="*/ 19 w 141"/>
                <a:gd name="T31" fmla="*/ 132 h 152"/>
                <a:gd name="T32" fmla="*/ 28 w 141"/>
                <a:gd name="T33" fmla="*/ 133 h 152"/>
                <a:gd name="T34" fmla="*/ 53 w 141"/>
                <a:gd name="T35" fmla="*/ 139 h 152"/>
                <a:gd name="T36" fmla="*/ 63 w 141"/>
                <a:gd name="T37" fmla="*/ 147 h 152"/>
                <a:gd name="T38" fmla="*/ 82 w 141"/>
                <a:gd name="T39" fmla="*/ 152 h 152"/>
                <a:gd name="T40" fmla="*/ 96 w 141"/>
                <a:gd name="T41" fmla="*/ 140 h 152"/>
                <a:gd name="T42" fmla="*/ 104 w 141"/>
                <a:gd name="T43" fmla="*/ 131 h 152"/>
                <a:gd name="T44" fmla="*/ 111 w 141"/>
                <a:gd name="T45" fmla="*/ 111 h 152"/>
                <a:gd name="T46" fmla="*/ 105 w 141"/>
                <a:gd name="T47" fmla="*/ 87 h 152"/>
                <a:gd name="T48" fmla="*/ 114 w 141"/>
                <a:gd name="T49" fmla="*/ 90 h 152"/>
                <a:gd name="T50" fmla="*/ 128 w 141"/>
                <a:gd name="T51" fmla="*/ 91 h 152"/>
                <a:gd name="T52" fmla="*/ 134 w 141"/>
                <a:gd name="T53" fmla="*/ 86 h 152"/>
                <a:gd name="T54" fmla="*/ 136 w 141"/>
                <a:gd name="T55" fmla="*/ 81 h 152"/>
                <a:gd name="T56" fmla="*/ 125 w 141"/>
                <a:gd name="T57" fmla="*/ 50 h 152"/>
                <a:gd name="T58" fmla="*/ 129 w 141"/>
                <a:gd name="T59" fmla="*/ 40 h 152"/>
                <a:gd name="T60" fmla="*/ 140 w 141"/>
                <a:gd name="T61" fmla="*/ 30 h 152"/>
                <a:gd name="T62" fmla="*/ 141 w 141"/>
                <a:gd name="T63" fmla="*/ 30 h 152"/>
                <a:gd name="T64" fmla="*/ 139 w 141"/>
                <a:gd name="T65" fmla="*/ 23 h 152"/>
                <a:gd name="T66" fmla="*/ 114 w 141"/>
                <a:gd name="T67" fmla="*/ 24 h 152"/>
                <a:gd name="T68" fmla="*/ 114 w 141"/>
                <a:gd name="T69" fmla="*/ 23 h 152"/>
                <a:gd name="T70" fmla="*/ 91 w 141"/>
                <a:gd name="T71" fmla="*/ 7 h 152"/>
                <a:gd name="T72" fmla="*/ 63 w 141"/>
                <a:gd name="T73" fmla="*/ 2 h 152"/>
                <a:gd name="T74" fmla="*/ 60 w 141"/>
                <a:gd name="T75" fmla="*/ 4 h 152"/>
                <a:gd name="T76" fmla="*/ 66 w 141"/>
                <a:gd name="T77" fmla="*/ 15 h 152"/>
                <a:gd name="T78" fmla="*/ 71 w 141"/>
                <a:gd name="T7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4444037" y="2903333"/>
              <a:ext cx="498458" cy="476233"/>
            </a:xfrm>
            <a:custGeom>
              <a:avLst/>
              <a:gdLst>
                <a:gd name="T0" fmla="*/ 213 w 496"/>
                <a:gd name="T1" fmla="*/ 99 h 473"/>
                <a:gd name="T2" fmla="*/ 187 w 496"/>
                <a:gd name="T3" fmla="*/ 106 h 473"/>
                <a:gd name="T4" fmla="*/ 155 w 496"/>
                <a:gd name="T5" fmla="*/ 122 h 473"/>
                <a:gd name="T6" fmla="*/ 122 w 496"/>
                <a:gd name="T7" fmla="*/ 150 h 473"/>
                <a:gd name="T8" fmla="*/ 120 w 496"/>
                <a:gd name="T9" fmla="*/ 153 h 473"/>
                <a:gd name="T10" fmla="*/ 92 w 496"/>
                <a:gd name="T11" fmla="*/ 185 h 473"/>
                <a:gd name="T12" fmla="*/ 56 w 496"/>
                <a:gd name="T13" fmla="*/ 184 h 473"/>
                <a:gd name="T14" fmla="*/ 41 w 496"/>
                <a:gd name="T15" fmla="*/ 168 h 473"/>
                <a:gd name="T16" fmla="*/ 46 w 496"/>
                <a:gd name="T17" fmla="*/ 229 h 473"/>
                <a:gd name="T18" fmla="*/ 8 w 496"/>
                <a:gd name="T19" fmla="*/ 290 h 473"/>
                <a:gd name="T20" fmla="*/ 0 w 496"/>
                <a:gd name="T21" fmla="*/ 300 h 473"/>
                <a:gd name="T22" fmla="*/ 44 w 496"/>
                <a:gd name="T23" fmla="*/ 316 h 473"/>
                <a:gd name="T24" fmla="*/ 46 w 496"/>
                <a:gd name="T25" fmla="*/ 317 h 473"/>
                <a:gd name="T26" fmla="*/ 61 w 496"/>
                <a:gd name="T27" fmla="*/ 327 h 473"/>
                <a:gd name="T28" fmla="*/ 64 w 496"/>
                <a:gd name="T29" fmla="*/ 328 h 473"/>
                <a:gd name="T30" fmla="*/ 105 w 496"/>
                <a:gd name="T31" fmla="*/ 360 h 473"/>
                <a:gd name="T32" fmla="*/ 149 w 496"/>
                <a:gd name="T33" fmla="*/ 297 h 473"/>
                <a:gd name="T34" fmla="*/ 162 w 496"/>
                <a:gd name="T35" fmla="*/ 280 h 473"/>
                <a:gd name="T36" fmla="*/ 197 w 496"/>
                <a:gd name="T37" fmla="*/ 268 h 473"/>
                <a:gd name="T38" fmla="*/ 230 w 496"/>
                <a:gd name="T39" fmla="*/ 263 h 473"/>
                <a:gd name="T40" fmla="*/ 248 w 496"/>
                <a:gd name="T41" fmla="*/ 293 h 473"/>
                <a:gd name="T42" fmla="*/ 251 w 496"/>
                <a:gd name="T43" fmla="*/ 315 h 473"/>
                <a:gd name="T44" fmla="*/ 245 w 496"/>
                <a:gd name="T45" fmla="*/ 356 h 473"/>
                <a:gd name="T46" fmla="*/ 244 w 496"/>
                <a:gd name="T47" fmla="*/ 358 h 473"/>
                <a:gd name="T48" fmla="*/ 225 w 496"/>
                <a:gd name="T49" fmla="*/ 412 h 473"/>
                <a:gd name="T50" fmla="*/ 243 w 496"/>
                <a:gd name="T51" fmla="*/ 401 h 473"/>
                <a:gd name="T52" fmla="*/ 257 w 496"/>
                <a:gd name="T53" fmla="*/ 406 h 473"/>
                <a:gd name="T54" fmla="*/ 256 w 496"/>
                <a:gd name="T55" fmla="*/ 424 h 473"/>
                <a:gd name="T56" fmla="*/ 243 w 496"/>
                <a:gd name="T57" fmla="*/ 442 h 473"/>
                <a:gd name="T58" fmla="*/ 236 w 496"/>
                <a:gd name="T59" fmla="*/ 455 h 473"/>
                <a:gd name="T60" fmla="*/ 224 w 496"/>
                <a:gd name="T61" fmla="*/ 457 h 473"/>
                <a:gd name="T62" fmla="*/ 210 w 496"/>
                <a:gd name="T63" fmla="*/ 473 h 473"/>
                <a:gd name="T64" fmla="*/ 263 w 496"/>
                <a:gd name="T65" fmla="*/ 433 h 473"/>
                <a:gd name="T66" fmla="*/ 343 w 496"/>
                <a:gd name="T67" fmla="*/ 353 h 473"/>
                <a:gd name="T68" fmla="*/ 361 w 496"/>
                <a:gd name="T69" fmla="*/ 344 h 473"/>
                <a:gd name="T70" fmla="*/ 403 w 496"/>
                <a:gd name="T71" fmla="*/ 335 h 473"/>
                <a:gd name="T72" fmla="*/ 431 w 496"/>
                <a:gd name="T73" fmla="*/ 277 h 473"/>
                <a:gd name="T74" fmla="*/ 496 w 496"/>
                <a:gd name="T75" fmla="*/ 206 h 473"/>
                <a:gd name="T76" fmla="*/ 480 w 496"/>
                <a:gd name="T77" fmla="*/ 161 h 473"/>
                <a:gd name="T78" fmla="*/ 457 w 496"/>
                <a:gd name="T79" fmla="*/ 153 h 473"/>
                <a:gd name="T80" fmla="*/ 453 w 496"/>
                <a:gd name="T81" fmla="*/ 145 h 473"/>
                <a:gd name="T82" fmla="*/ 419 w 496"/>
                <a:gd name="T83" fmla="*/ 59 h 473"/>
                <a:gd name="T84" fmla="*/ 407 w 496"/>
                <a:gd name="T85" fmla="*/ 16 h 473"/>
                <a:gd name="T86" fmla="*/ 389 w 496"/>
                <a:gd name="T87" fmla="*/ 33 h 473"/>
                <a:gd name="T88" fmla="*/ 354 w 496"/>
                <a:gd name="T89" fmla="*/ 15 h 473"/>
                <a:gd name="T90" fmla="*/ 329 w 496"/>
                <a:gd name="T91" fmla="*/ 16 h 473"/>
                <a:gd name="T92" fmla="*/ 303 w 496"/>
                <a:gd name="T93" fmla="*/ 5 h 473"/>
                <a:gd name="T94" fmla="*/ 301 w 496"/>
                <a:gd name="T95" fmla="*/ 41 h 473"/>
                <a:gd name="T96" fmla="*/ 299 w 496"/>
                <a:gd name="T97" fmla="*/ 42 h 473"/>
                <a:gd name="T98" fmla="*/ 277 w 496"/>
                <a:gd name="T99" fmla="*/ 6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4557275" y="2618652"/>
              <a:ext cx="711175" cy="484700"/>
            </a:xfrm>
            <a:custGeom>
              <a:avLst/>
              <a:gdLst>
                <a:gd name="T0" fmla="*/ 123 w 707"/>
                <a:gd name="T1" fmla="*/ 7 h 481"/>
                <a:gd name="T2" fmla="*/ 95 w 707"/>
                <a:gd name="T3" fmla="*/ 14 h 481"/>
                <a:gd name="T4" fmla="*/ 90 w 707"/>
                <a:gd name="T5" fmla="*/ 26 h 481"/>
                <a:gd name="T6" fmla="*/ 76 w 707"/>
                <a:gd name="T7" fmla="*/ 46 h 481"/>
                <a:gd name="T8" fmla="*/ 54 w 707"/>
                <a:gd name="T9" fmla="*/ 62 h 481"/>
                <a:gd name="T10" fmla="*/ 28 w 707"/>
                <a:gd name="T11" fmla="*/ 45 h 481"/>
                <a:gd name="T12" fmla="*/ 0 w 707"/>
                <a:gd name="T13" fmla="*/ 52 h 481"/>
                <a:gd name="T14" fmla="*/ 41 w 707"/>
                <a:gd name="T15" fmla="*/ 79 h 481"/>
                <a:gd name="T16" fmla="*/ 43 w 707"/>
                <a:gd name="T17" fmla="*/ 83 h 481"/>
                <a:gd name="T18" fmla="*/ 48 w 707"/>
                <a:gd name="T19" fmla="*/ 136 h 481"/>
                <a:gd name="T20" fmla="*/ 79 w 707"/>
                <a:gd name="T21" fmla="*/ 199 h 481"/>
                <a:gd name="T22" fmla="*/ 99 w 707"/>
                <a:gd name="T23" fmla="*/ 179 h 481"/>
                <a:gd name="T24" fmla="*/ 128 w 707"/>
                <a:gd name="T25" fmla="*/ 172 h 481"/>
                <a:gd name="T26" fmla="*/ 128 w 707"/>
                <a:gd name="T27" fmla="*/ 173 h 481"/>
                <a:gd name="T28" fmla="*/ 156 w 707"/>
                <a:gd name="T29" fmla="*/ 205 h 481"/>
                <a:gd name="T30" fmla="*/ 165 w 707"/>
                <a:gd name="T31" fmla="*/ 232 h 481"/>
                <a:gd name="T32" fmla="*/ 163 w 707"/>
                <a:gd name="T33" fmla="*/ 257 h 481"/>
                <a:gd name="T34" fmla="*/ 181 w 707"/>
                <a:gd name="T35" fmla="*/ 282 h 481"/>
                <a:gd name="T36" fmla="*/ 207 w 707"/>
                <a:gd name="T37" fmla="*/ 275 h 481"/>
                <a:gd name="T38" fmla="*/ 220 w 707"/>
                <a:gd name="T39" fmla="*/ 286 h 481"/>
                <a:gd name="T40" fmla="*/ 252 w 707"/>
                <a:gd name="T41" fmla="*/ 300 h 481"/>
                <a:gd name="T42" fmla="*/ 276 w 707"/>
                <a:gd name="T43" fmla="*/ 292 h 481"/>
                <a:gd name="T44" fmla="*/ 288 w 707"/>
                <a:gd name="T45" fmla="*/ 278 h 481"/>
                <a:gd name="T46" fmla="*/ 304 w 707"/>
                <a:gd name="T47" fmla="*/ 319 h 481"/>
                <a:gd name="T48" fmla="*/ 344 w 707"/>
                <a:gd name="T49" fmla="*/ 360 h 481"/>
                <a:gd name="T50" fmla="*/ 352 w 707"/>
                <a:gd name="T51" fmla="*/ 427 h 481"/>
                <a:gd name="T52" fmla="*/ 378 w 707"/>
                <a:gd name="T53" fmla="*/ 438 h 481"/>
                <a:gd name="T54" fmla="*/ 394 w 707"/>
                <a:gd name="T55" fmla="*/ 481 h 481"/>
                <a:gd name="T56" fmla="*/ 489 w 707"/>
                <a:gd name="T57" fmla="*/ 399 h 481"/>
                <a:gd name="T58" fmla="*/ 528 w 707"/>
                <a:gd name="T59" fmla="*/ 359 h 481"/>
                <a:gd name="T60" fmla="*/ 596 w 707"/>
                <a:gd name="T61" fmla="*/ 300 h 481"/>
                <a:gd name="T62" fmla="*/ 621 w 707"/>
                <a:gd name="T63" fmla="*/ 278 h 481"/>
                <a:gd name="T64" fmla="*/ 627 w 707"/>
                <a:gd name="T65" fmla="*/ 224 h 481"/>
                <a:gd name="T66" fmla="*/ 650 w 707"/>
                <a:gd name="T67" fmla="*/ 220 h 481"/>
                <a:gd name="T68" fmla="*/ 689 w 707"/>
                <a:gd name="T69" fmla="*/ 261 h 481"/>
                <a:gd name="T70" fmla="*/ 682 w 707"/>
                <a:gd name="T71" fmla="*/ 231 h 481"/>
                <a:gd name="T72" fmla="*/ 707 w 707"/>
                <a:gd name="T73" fmla="*/ 208 h 481"/>
                <a:gd name="T74" fmla="*/ 693 w 707"/>
                <a:gd name="T75" fmla="*/ 166 h 481"/>
                <a:gd name="T76" fmla="*/ 647 w 707"/>
                <a:gd name="T77" fmla="*/ 145 h 481"/>
                <a:gd name="T78" fmla="*/ 633 w 707"/>
                <a:gd name="T79" fmla="*/ 143 h 481"/>
                <a:gd name="T80" fmla="*/ 617 w 707"/>
                <a:gd name="T81" fmla="*/ 145 h 481"/>
                <a:gd name="T82" fmla="*/ 588 w 707"/>
                <a:gd name="T83" fmla="*/ 145 h 481"/>
                <a:gd name="T84" fmla="*/ 586 w 707"/>
                <a:gd name="T85" fmla="*/ 182 h 481"/>
                <a:gd name="T86" fmla="*/ 547 w 707"/>
                <a:gd name="T87" fmla="*/ 188 h 481"/>
                <a:gd name="T88" fmla="*/ 494 w 707"/>
                <a:gd name="T89" fmla="*/ 141 h 481"/>
                <a:gd name="T90" fmla="*/ 481 w 707"/>
                <a:gd name="T91" fmla="*/ 116 h 481"/>
                <a:gd name="T92" fmla="*/ 486 w 707"/>
                <a:gd name="T93" fmla="*/ 131 h 481"/>
                <a:gd name="T94" fmla="*/ 471 w 707"/>
                <a:gd name="T95" fmla="*/ 159 h 481"/>
                <a:gd name="T96" fmla="*/ 441 w 707"/>
                <a:gd name="T97" fmla="*/ 150 h 481"/>
                <a:gd name="T98" fmla="*/ 438 w 707"/>
                <a:gd name="T99" fmla="*/ 124 h 481"/>
                <a:gd name="T100" fmla="*/ 411 w 707"/>
                <a:gd name="T101" fmla="*/ 112 h 481"/>
                <a:gd name="T102" fmla="*/ 380 w 707"/>
                <a:gd name="T103" fmla="*/ 92 h 481"/>
                <a:gd name="T104" fmla="*/ 336 w 707"/>
                <a:gd name="T105" fmla="*/ 76 h 481"/>
                <a:gd name="T106" fmla="*/ 308 w 707"/>
                <a:gd name="T107" fmla="*/ 88 h 481"/>
                <a:gd name="T108" fmla="*/ 296 w 707"/>
                <a:gd name="T109" fmla="*/ 64 h 481"/>
                <a:gd name="T110" fmla="*/ 259 w 707"/>
                <a:gd name="T111" fmla="*/ 62 h 481"/>
                <a:gd name="T112" fmla="*/ 216 w 707"/>
                <a:gd name="T113" fmla="*/ 71 h 481"/>
                <a:gd name="T114" fmla="*/ 175 w 707"/>
                <a:gd name="T115" fmla="*/ 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4404880" y="1930759"/>
              <a:ext cx="955642" cy="870978"/>
            </a:xfrm>
            <a:custGeom>
              <a:avLst/>
              <a:gdLst>
                <a:gd name="T0" fmla="*/ 932 w 950"/>
                <a:gd name="T1" fmla="*/ 403 h 866"/>
                <a:gd name="T2" fmla="*/ 914 w 950"/>
                <a:gd name="T3" fmla="*/ 315 h 866"/>
                <a:gd name="T4" fmla="*/ 829 w 950"/>
                <a:gd name="T5" fmla="*/ 403 h 866"/>
                <a:gd name="T6" fmla="*/ 815 w 950"/>
                <a:gd name="T7" fmla="*/ 428 h 866"/>
                <a:gd name="T8" fmla="*/ 707 w 950"/>
                <a:gd name="T9" fmla="*/ 447 h 866"/>
                <a:gd name="T10" fmla="*/ 683 w 950"/>
                <a:gd name="T11" fmla="*/ 403 h 866"/>
                <a:gd name="T12" fmla="*/ 655 w 950"/>
                <a:gd name="T13" fmla="*/ 375 h 866"/>
                <a:gd name="T14" fmla="*/ 622 w 950"/>
                <a:gd name="T15" fmla="*/ 347 h 866"/>
                <a:gd name="T16" fmla="*/ 443 w 950"/>
                <a:gd name="T17" fmla="*/ 313 h 866"/>
                <a:gd name="T18" fmla="*/ 340 w 950"/>
                <a:gd name="T19" fmla="*/ 150 h 866"/>
                <a:gd name="T20" fmla="*/ 143 w 950"/>
                <a:gd name="T21" fmla="*/ 21 h 866"/>
                <a:gd name="T22" fmla="*/ 11 w 950"/>
                <a:gd name="T23" fmla="*/ 37 h 866"/>
                <a:gd name="T24" fmla="*/ 12 w 950"/>
                <a:gd name="T25" fmla="*/ 54 h 866"/>
                <a:gd name="T26" fmla="*/ 2 w 950"/>
                <a:gd name="T27" fmla="*/ 74 h 866"/>
                <a:gd name="T28" fmla="*/ 13 w 950"/>
                <a:gd name="T29" fmla="*/ 120 h 866"/>
                <a:gd name="T30" fmla="*/ 55 w 950"/>
                <a:gd name="T31" fmla="*/ 99 h 866"/>
                <a:gd name="T32" fmla="*/ 99 w 950"/>
                <a:gd name="T33" fmla="*/ 130 h 866"/>
                <a:gd name="T34" fmla="*/ 159 w 950"/>
                <a:gd name="T35" fmla="*/ 203 h 866"/>
                <a:gd name="T36" fmla="*/ 195 w 950"/>
                <a:gd name="T37" fmla="*/ 173 h 866"/>
                <a:gd name="T38" fmla="*/ 258 w 950"/>
                <a:gd name="T39" fmla="*/ 137 h 866"/>
                <a:gd name="T40" fmla="*/ 303 w 950"/>
                <a:gd name="T41" fmla="*/ 187 h 866"/>
                <a:gd name="T42" fmla="*/ 316 w 950"/>
                <a:gd name="T43" fmla="*/ 264 h 866"/>
                <a:gd name="T44" fmla="*/ 319 w 950"/>
                <a:gd name="T45" fmla="*/ 347 h 866"/>
                <a:gd name="T46" fmla="*/ 306 w 950"/>
                <a:gd name="T47" fmla="*/ 380 h 866"/>
                <a:gd name="T48" fmla="*/ 296 w 950"/>
                <a:gd name="T49" fmla="*/ 394 h 866"/>
                <a:gd name="T50" fmla="*/ 302 w 950"/>
                <a:gd name="T51" fmla="*/ 443 h 866"/>
                <a:gd name="T52" fmla="*/ 289 w 950"/>
                <a:gd name="T53" fmla="*/ 486 h 866"/>
                <a:gd name="T54" fmla="*/ 251 w 950"/>
                <a:gd name="T55" fmla="*/ 479 h 866"/>
                <a:gd name="T56" fmla="*/ 222 w 950"/>
                <a:gd name="T57" fmla="*/ 539 h 866"/>
                <a:gd name="T58" fmla="*/ 180 w 950"/>
                <a:gd name="T59" fmla="*/ 577 h 866"/>
                <a:gd name="T60" fmla="*/ 211 w 950"/>
                <a:gd name="T61" fmla="*/ 622 h 866"/>
                <a:gd name="T62" fmla="*/ 239 w 950"/>
                <a:gd name="T63" fmla="*/ 656 h 866"/>
                <a:gd name="T64" fmla="*/ 289 w 950"/>
                <a:gd name="T65" fmla="*/ 668 h 866"/>
                <a:gd name="T66" fmla="*/ 312 w 950"/>
                <a:gd name="T67" fmla="*/ 717 h 866"/>
                <a:gd name="T68" fmla="*/ 353 w 950"/>
                <a:gd name="T69" fmla="*/ 749 h 866"/>
                <a:gd name="T70" fmla="*/ 407 w 950"/>
                <a:gd name="T71" fmla="*/ 733 h 866"/>
                <a:gd name="T72" fmla="*/ 442 w 950"/>
                <a:gd name="T73" fmla="*/ 724 h 866"/>
                <a:gd name="T74" fmla="*/ 468 w 950"/>
                <a:gd name="T75" fmla="*/ 763 h 866"/>
                <a:gd name="T76" fmla="*/ 475 w 950"/>
                <a:gd name="T77" fmla="*/ 763 h 866"/>
                <a:gd name="T78" fmla="*/ 528 w 950"/>
                <a:gd name="T79" fmla="*/ 746 h 866"/>
                <a:gd name="T80" fmla="*/ 544 w 950"/>
                <a:gd name="T81" fmla="*/ 770 h 866"/>
                <a:gd name="T82" fmla="*/ 557 w 950"/>
                <a:gd name="T83" fmla="*/ 785 h 866"/>
                <a:gd name="T84" fmla="*/ 605 w 950"/>
                <a:gd name="T85" fmla="*/ 813 h 866"/>
                <a:gd name="T86" fmla="*/ 621 w 950"/>
                <a:gd name="T87" fmla="*/ 800 h 866"/>
                <a:gd name="T88" fmla="*/ 643 w 950"/>
                <a:gd name="T89" fmla="*/ 785 h 866"/>
                <a:gd name="T90" fmla="*/ 674 w 950"/>
                <a:gd name="T91" fmla="*/ 830 h 866"/>
                <a:gd name="T92" fmla="*/ 709 w 950"/>
                <a:gd name="T93" fmla="*/ 866 h 866"/>
                <a:gd name="T94" fmla="*/ 734 w 950"/>
                <a:gd name="T95" fmla="*/ 819 h 866"/>
                <a:gd name="T96" fmla="*/ 781 w 950"/>
                <a:gd name="T97" fmla="*/ 795 h 866"/>
                <a:gd name="T98" fmla="*/ 808 w 950"/>
                <a:gd name="T99" fmla="*/ 804 h 866"/>
                <a:gd name="T100" fmla="*/ 831 w 950"/>
                <a:gd name="T101" fmla="*/ 830 h 866"/>
                <a:gd name="T102" fmla="*/ 839 w 950"/>
                <a:gd name="T103" fmla="*/ 759 h 866"/>
                <a:gd name="T104" fmla="*/ 857 w 950"/>
                <a:gd name="T105" fmla="*/ 642 h 866"/>
                <a:gd name="T106" fmla="*/ 887 w 950"/>
                <a:gd name="T107" fmla="*/ 6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4215445" y="3487513"/>
              <a:ext cx="576772" cy="362996"/>
            </a:xfrm>
            <a:custGeom>
              <a:avLst/>
              <a:gdLst>
                <a:gd name="T0" fmla="*/ 523 w 573"/>
                <a:gd name="T1" fmla="*/ 12 h 361"/>
                <a:gd name="T2" fmla="*/ 473 w 573"/>
                <a:gd name="T3" fmla="*/ 16 h 361"/>
                <a:gd name="T4" fmla="*/ 358 w 573"/>
                <a:gd name="T5" fmla="*/ 57 h 361"/>
                <a:gd name="T6" fmla="*/ 360 w 573"/>
                <a:gd name="T7" fmla="*/ 82 h 361"/>
                <a:gd name="T8" fmla="*/ 282 w 573"/>
                <a:gd name="T9" fmla="*/ 70 h 361"/>
                <a:gd name="T10" fmla="*/ 224 w 573"/>
                <a:gd name="T11" fmla="*/ 2 h 361"/>
                <a:gd name="T12" fmla="*/ 200 w 573"/>
                <a:gd name="T13" fmla="*/ 28 h 361"/>
                <a:gd name="T14" fmla="*/ 169 w 573"/>
                <a:gd name="T15" fmla="*/ 12 h 361"/>
                <a:gd name="T16" fmla="*/ 158 w 573"/>
                <a:gd name="T17" fmla="*/ 27 h 361"/>
                <a:gd name="T18" fmla="*/ 135 w 573"/>
                <a:gd name="T19" fmla="*/ 34 h 361"/>
                <a:gd name="T20" fmla="*/ 18 w 573"/>
                <a:gd name="T21" fmla="*/ 171 h 361"/>
                <a:gd name="T22" fmla="*/ 30 w 573"/>
                <a:gd name="T23" fmla="*/ 201 h 361"/>
                <a:gd name="T24" fmla="*/ 29 w 573"/>
                <a:gd name="T25" fmla="*/ 202 h 361"/>
                <a:gd name="T26" fmla="*/ 46 w 573"/>
                <a:gd name="T27" fmla="*/ 274 h 361"/>
                <a:gd name="T28" fmla="*/ 0 w 573"/>
                <a:gd name="T29" fmla="*/ 304 h 361"/>
                <a:gd name="T30" fmla="*/ 21 w 573"/>
                <a:gd name="T31" fmla="*/ 324 h 361"/>
                <a:gd name="T32" fmla="*/ 25 w 573"/>
                <a:gd name="T33" fmla="*/ 330 h 361"/>
                <a:gd name="T34" fmla="*/ 87 w 573"/>
                <a:gd name="T35" fmla="*/ 361 h 361"/>
                <a:gd name="T36" fmla="*/ 111 w 573"/>
                <a:gd name="T37" fmla="*/ 335 h 361"/>
                <a:gd name="T38" fmla="*/ 152 w 573"/>
                <a:gd name="T39" fmla="*/ 316 h 361"/>
                <a:gd name="T40" fmla="*/ 157 w 573"/>
                <a:gd name="T41" fmla="*/ 321 h 361"/>
                <a:gd name="T42" fmla="*/ 157 w 573"/>
                <a:gd name="T43" fmla="*/ 323 h 361"/>
                <a:gd name="T44" fmla="*/ 198 w 573"/>
                <a:gd name="T45" fmla="*/ 350 h 361"/>
                <a:gd name="T46" fmla="*/ 245 w 573"/>
                <a:gd name="T47" fmla="*/ 333 h 361"/>
                <a:gd name="T48" fmla="*/ 282 w 573"/>
                <a:gd name="T49" fmla="*/ 331 h 361"/>
                <a:gd name="T50" fmla="*/ 285 w 573"/>
                <a:gd name="T51" fmla="*/ 328 h 361"/>
                <a:gd name="T52" fmla="*/ 315 w 573"/>
                <a:gd name="T53" fmla="*/ 292 h 361"/>
                <a:gd name="T54" fmla="*/ 331 w 573"/>
                <a:gd name="T55" fmla="*/ 282 h 361"/>
                <a:gd name="T56" fmla="*/ 333 w 573"/>
                <a:gd name="T57" fmla="*/ 283 h 361"/>
                <a:gd name="T58" fmla="*/ 341 w 573"/>
                <a:gd name="T59" fmla="*/ 286 h 361"/>
                <a:gd name="T60" fmla="*/ 355 w 573"/>
                <a:gd name="T61" fmla="*/ 234 h 361"/>
                <a:gd name="T62" fmla="*/ 372 w 573"/>
                <a:gd name="T63" fmla="*/ 230 h 361"/>
                <a:gd name="T64" fmla="*/ 393 w 573"/>
                <a:gd name="T65" fmla="*/ 184 h 361"/>
                <a:gd name="T66" fmla="*/ 399 w 573"/>
                <a:gd name="T67" fmla="*/ 159 h 361"/>
                <a:gd name="T68" fmla="*/ 426 w 573"/>
                <a:gd name="T69" fmla="*/ 148 h 361"/>
                <a:gd name="T70" fmla="*/ 427 w 573"/>
                <a:gd name="T71" fmla="*/ 145 h 361"/>
                <a:gd name="T72" fmla="*/ 447 w 573"/>
                <a:gd name="T73" fmla="*/ 127 h 361"/>
                <a:gd name="T74" fmla="*/ 434 w 573"/>
                <a:gd name="T75" fmla="*/ 126 h 361"/>
                <a:gd name="T76" fmla="*/ 435 w 573"/>
                <a:gd name="T77" fmla="*/ 118 h 361"/>
                <a:gd name="T78" fmla="*/ 439 w 573"/>
                <a:gd name="T79" fmla="*/ 116 h 361"/>
                <a:gd name="T80" fmla="*/ 467 w 573"/>
                <a:gd name="T81" fmla="*/ 103 h 361"/>
                <a:gd name="T82" fmla="*/ 535 w 573"/>
                <a:gd name="T83" fmla="*/ 56 h 361"/>
                <a:gd name="T84" fmla="*/ 565 w 573"/>
                <a:gd name="T85" fmla="*/ 64 h 361"/>
                <a:gd name="T86" fmla="*/ 560 w 573"/>
                <a:gd name="T87" fmla="*/ 40 h 361"/>
                <a:gd name="T88" fmla="*/ 562 w 573"/>
                <a:gd name="T89" fmla="*/ 38 h 361"/>
                <a:gd name="T90" fmla="*/ 570 w 573"/>
                <a:gd name="T91" fmla="*/ 16 h 361"/>
                <a:gd name="T92" fmla="*/ 563 w 573"/>
                <a:gd name="T93" fmla="*/ 20 h 361"/>
                <a:gd name="T94" fmla="*/ 541 w 573"/>
                <a:gd name="T95" fmla="*/ 23 h 361"/>
                <a:gd name="T96" fmla="*/ 534 w 573"/>
                <a:gd name="T97" fmla="*/ 23 h 361"/>
                <a:gd name="T98" fmla="*/ 533 w 573"/>
                <a:gd name="T99" fmla="*/ 19 h 361"/>
                <a:gd name="T100" fmla="*/ 525 w 573"/>
                <a:gd name="T101" fmla="*/ 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31"/>
            <p:cNvSpPr/>
            <p:nvPr/>
          </p:nvSpPr>
          <p:spPr bwMode="auto">
            <a:xfrm>
              <a:off x="4757292" y="4086509"/>
              <a:ext cx="87839" cy="80431"/>
            </a:xfrm>
            <a:custGeom>
              <a:avLst/>
              <a:gdLst>
                <a:gd name="T0" fmla="*/ 81 w 88"/>
                <a:gd name="T1" fmla="*/ 43 h 80"/>
                <a:gd name="T2" fmla="*/ 88 w 88"/>
                <a:gd name="T3" fmla="*/ 35 h 80"/>
                <a:gd name="T4" fmla="*/ 88 w 88"/>
                <a:gd name="T5" fmla="*/ 35 h 80"/>
                <a:gd name="T6" fmla="*/ 88 w 88"/>
                <a:gd name="T7" fmla="*/ 35 h 80"/>
                <a:gd name="T8" fmla="*/ 88 w 88"/>
                <a:gd name="T9" fmla="*/ 34 h 80"/>
                <a:gd name="T10" fmla="*/ 62 w 88"/>
                <a:gd name="T11" fmla="*/ 13 h 80"/>
                <a:gd name="T12" fmla="*/ 28 w 88"/>
                <a:gd name="T13" fmla="*/ 1 h 80"/>
                <a:gd name="T14" fmla="*/ 16 w 88"/>
                <a:gd name="T15" fmla="*/ 5 h 80"/>
                <a:gd name="T16" fmla="*/ 16 w 88"/>
                <a:gd name="T17" fmla="*/ 27 h 80"/>
                <a:gd name="T18" fmla="*/ 4 w 88"/>
                <a:gd name="T19" fmla="*/ 49 h 80"/>
                <a:gd name="T20" fmla="*/ 0 w 88"/>
                <a:gd name="T21" fmla="*/ 54 h 80"/>
                <a:gd name="T22" fmla="*/ 10 w 88"/>
                <a:gd name="T23" fmla="*/ 66 h 80"/>
                <a:gd name="T24" fmla="*/ 11 w 88"/>
                <a:gd name="T25" fmla="*/ 66 h 80"/>
                <a:gd name="T26" fmla="*/ 14 w 88"/>
                <a:gd name="T27" fmla="*/ 75 h 80"/>
                <a:gd name="T28" fmla="*/ 27 w 88"/>
                <a:gd name="T29" fmla="*/ 80 h 80"/>
                <a:gd name="T30" fmla="*/ 45 w 88"/>
                <a:gd name="T31" fmla="*/ 74 h 80"/>
                <a:gd name="T32" fmla="*/ 67 w 88"/>
                <a:gd name="T33" fmla="*/ 78 h 80"/>
                <a:gd name="T34" fmla="*/ 68 w 88"/>
                <a:gd name="T35" fmla="*/ 71 h 80"/>
                <a:gd name="T36" fmla="*/ 81 w 88"/>
                <a:gd name="T3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4333974" y="3783836"/>
              <a:ext cx="501633" cy="387337"/>
            </a:xfrm>
            <a:custGeom>
              <a:avLst/>
              <a:gdLst>
                <a:gd name="T0" fmla="*/ 317 w 498"/>
                <a:gd name="T1" fmla="*/ 59 h 385"/>
                <a:gd name="T2" fmla="*/ 223 w 498"/>
                <a:gd name="T3" fmla="*/ 22 h 385"/>
                <a:gd name="T4" fmla="*/ 223 w 498"/>
                <a:gd name="T5" fmla="*/ 3 h 385"/>
                <a:gd name="T6" fmla="*/ 215 w 498"/>
                <a:gd name="T7" fmla="*/ 0 h 385"/>
                <a:gd name="T8" fmla="*/ 175 w 498"/>
                <a:gd name="T9" fmla="*/ 42 h 385"/>
                <a:gd name="T10" fmla="*/ 151 w 498"/>
                <a:gd name="T11" fmla="*/ 63 h 385"/>
                <a:gd name="T12" fmla="*/ 125 w 498"/>
                <a:gd name="T13" fmla="*/ 50 h 385"/>
                <a:gd name="T14" fmla="*/ 81 w 498"/>
                <a:gd name="T15" fmla="*/ 67 h 385"/>
                <a:gd name="T16" fmla="*/ 26 w 498"/>
                <a:gd name="T17" fmla="*/ 30 h 385"/>
                <a:gd name="T18" fmla="*/ 4 w 498"/>
                <a:gd name="T19" fmla="*/ 45 h 385"/>
                <a:gd name="T20" fmla="*/ 4 w 498"/>
                <a:gd name="T21" fmla="*/ 47 h 385"/>
                <a:gd name="T22" fmla="*/ 0 w 498"/>
                <a:gd name="T23" fmla="*/ 52 h 385"/>
                <a:gd name="T24" fmla="*/ 11 w 498"/>
                <a:gd name="T25" fmla="*/ 54 h 385"/>
                <a:gd name="T26" fmla="*/ 12 w 498"/>
                <a:gd name="T27" fmla="*/ 56 h 385"/>
                <a:gd name="T28" fmla="*/ 90 w 498"/>
                <a:gd name="T29" fmla="*/ 113 h 385"/>
                <a:gd name="T30" fmla="*/ 164 w 498"/>
                <a:gd name="T31" fmla="*/ 196 h 385"/>
                <a:gd name="T32" fmla="*/ 237 w 498"/>
                <a:gd name="T33" fmla="*/ 190 h 385"/>
                <a:gd name="T34" fmla="*/ 239 w 498"/>
                <a:gd name="T35" fmla="*/ 188 h 385"/>
                <a:gd name="T36" fmla="*/ 260 w 498"/>
                <a:gd name="T37" fmla="*/ 193 h 385"/>
                <a:gd name="T38" fmla="*/ 262 w 498"/>
                <a:gd name="T39" fmla="*/ 196 h 385"/>
                <a:gd name="T40" fmla="*/ 245 w 498"/>
                <a:gd name="T41" fmla="*/ 244 h 385"/>
                <a:gd name="T42" fmla="*/ 220 w 498"/>
                <a:gd name="T43" fmla="*/ 246 h 385"/>
                <a:gd name="T44" fmla="*/ 194 w 498"/>
                <a:gd name="T45" fmla="*/ 307 h 385"/>
                <a:gd name="T46" fmla="*/ 234 w 498"/>
                <a:gd name="T47" fmla="*/ 334 h 385"/>
                <a:gd name="T48" fmla="*/ 244 w 498"/>
                <a:gd name="T49" fmla="*/ 352 h 385"/>
                <a:gd name="T50" fmla="*/ 262 w 498"/>
                <a:gd name="T51" fmla="*/ 349 h 385"/>
                <a:gd name="T52" fmla="*/ 302 w 498"/>
                <a:gd name="T53" fmla="*/ 365 h 385"/>
                <a:gd name="T54" fmla="*/ 312 w 498"/>
                <a:gd name="T55" fmla="*/ 378 h 385"/>
                <a:gd name="T56" fmla="*/ 348 w 498"/>
                <a:gd name="T57" fmla="*/ 379 h 385"/>
                <a:gd name="T58" fmla="*/ 401 w 498"/>
                <a:gd name="T59" fmla="*/ 377 h 385"/>
                <a:gd name="T60" fmla="*/ 418 w 498"/>
                <a:gd name="T61" fmla="*/ 366 h 385"/>
                <a:gd name="T62" fmla="*/ 417 w 498"/>
                <a:gd name="T63" fmla="*/ 344 h 385"/>
                <a:gd name="T64" fmla="*/ 428 w 498"/>
                <a:gd name="T65" fmla="*/ 315 h 385"/>
                <a:gd name="T66" fmla="*/ 447 w 498"/>
                <a:gd name="T67" fmla="*/ 293 h 385"/>
                <a:gd name="T68" fmla="*/ 490 w 498"/>
                <a:gd name="T69" fmla="*/ 293 h 385"/>
                <a:gd name="T70" fmla="*/ 477 w 498"/>
                <a:gd name="T71" fmla="*/ 259 h 385"/>
                <a:gd name="T72" fmla="*/ 458 w 498"/>
                <a:gd name="T73" fmla="*/ 255 h 385"/>
                <a:gd name="T74" fmla="*/ 458 w 498"/>
                <a:gd name="T75" fmla="*/ 254 h 385"/>
                <a:gd name="T76" fmla="*/ 410 w 498"/>
                <a:gd name="T77" fmla="*/ 227 h 385"/>
                <a:gd name="T78" fmla="*/ 387 w 498"/>
                <a:gd name="T79" fmla="*/ 218 h 385"/>
                <a:gd name="T80" fmla="*/ 348 w 498"/>
                <a:gd name="T81" fmla="*/ 11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4071516" y="3041970"/>
              <a:ext cx="465650" cy="666727"/>
            </a:xfrm>
            <a:custGeom>
              <a:avLst/>
              <a:gdLst>
                <a:gd name="T0" fmla="*/ 417 w 463"/>
                <a:gd name="T1" fmla="*/ 196 h 662"/>
                <a:gd name="T2" fmla="*/ 368 w 463"/>
                <a:gd name="T3" fmla="*/ 183 h 662"/>
                <a:gd name="T4" fmla="*/ 366 w 463"/>
                <a:gd name="T5" fmla="*/ 137 h 662"/>
                <a:gd name="T6" fmla="*/ 352 w 463"/>
                <a:gd name="T7" fmla="*/ 121 h 662"/>
                <a:gd name="T8" fmla="*/ 307 w 463"/>
                <a:gd name="T9" fmla="*/ 101 h 662"/>
                <a:gd name="T10" fmla="*/ 309 w 463"/>
                <a:gd name="T11" fmla="*/ 64 h 662"/>
                <a:gd name="T12" fmla="*/ 298 w 463"/>
                <a:gd name="T13" fmla="*/ 53 h 662"/>
                <a:gd name="T14" fmla="*/ 275 w 463"/>
                <a:gd name="T15" fmla="*/ 39 h 662"/>
                <a:gd name="T16" fmla="*/ 263 w 463"/>
                <a:gd name="T17" fmla="*/ 0 h 662"/>
                <a:gd name="T18" fmla="*/ 235 w 463"/>
                <a:gd name="T19" fmla="*/ 22 h 662"/>
                <a:gd name="T20" fmla="*/ 205 w 463"/>
                <a:gd name="T21" fmla="*/ 64 h 662"/>
                <a:gd name="T22" fmla="*/ 188 w 463"/>
                <a:gd name="T23" fmla="*/ 88 h 662"/>
                <a:gd name="T24" fmla="*/ 154 w 463"/>
                <a:gd name="T25" fmla="*/ 104 h 662"/>
                <a:gd name="T26" fmla="*/ 117 w 463"/>
                <a:gd name="T27" fmla="*/ 104 h 662"/>
                <a:gd name="T28" fmla="*/ 83 w 463"/>
                <a:gd name="T29" fmla="*/ 131 h 662"/>
                <a:gd name="T30" fmla="*/ 62 w 463"/>
                <a:gd name="T31" fmla="*/ 120 h 662"/>
                <a:gd name="T32" fmla="*/ 43 w 463"/>
                <a:gd name="T33" fmla="*/ 85 h 662"/>
                <a:gd name="T34" fmla="*/ 20 w 463"/>
                <a:gd name="T35" fmla="*/ 126 h 662"/>
                <a:gd name="T36" fmla="*/ 19 w 463"/>
                <a:gd name="T37" fmla="*/ 128 h 662"/>
                <a:gd name="T38" fmla="*/ 38 w 463"/>
                <a:gd name="T39" fmla="*/ 221 h 662"/>
                <a:gd name="T40" fmla="*/ 47 w 463"/>
                <a:gd name="T41" fmla="*/ 247 h 662"/>
                <a:gd name="T42" fmla="*/ 15 w 463"/>
                <a:gd name="T43" fmla="*/ 264 h 662"/>
                <a:gd name="T44" fmla="*/ 62 w 463"/>
                <a:gd name="T45" fmla="*/ 316 h 662"/>
                <a:gd name="T46" fmla="*/ 62 w 463"/>
                <a:gd name="T47" fmla="*/ 318 h 662"/>
                <a:gd name="T48" fmla="*/ 48 w 463"/>
                <a:gd name="T49" fmla="*/ 371 h 662"/>
                <a:gd name="T50" fmla="*/ 20 w 463"/>
                <a:gd name="T51" fmla="*/ 389 h 662"/>
                <a:gd name="T52" fmla="*/ 47 w 463"/>
                <a:gd name="T53" fmla="*/ 473 h 662"/>
                <a:gd name="T54" fmla="*/ 63 w 463"/>
                <a:gd name="T55" fmla="*/ 500 h 662"/>
                <a:gd name="T56" fmla="*/ 41 w 463"/>
                <a:gd name="T57" fmla="*/ 548 h 662"/>
                <a:gd name="T58" fmla="*/ 25 w 463"/>
                <a:gd name="T59" fmla="*/ 595 h 662"/>
                <a:gd name="T60" fmla="*/ 27 w 463"/>
                <a:gd name="T61" fmla="*/ 628 h 662"/>
                <a:gd name="T62" fmla="*/ 35 w 463"/>
                <a:gd name="T63" fmla="*/ 636 h 662"/>
                <a:gd name="T64" fmla="*/ 36 w 463"/>
                <a:gd name="T65" fmla="*/ 643 h 662"/>
                <a:gd name="T66" fmla="*/ 36 w 463"/>
                <a:gd name="T67" fmla="*/ 644 h 662"/>
                <a:gd name="T68" fmla="*/ 122 w 463"/>
                <a:gd name="T69" fmla="*/ 654 h 662"/>
                <a:gd name="T70" fmla="*/ 148 w 463"/>
                <a:gd name="T71" fmla="*/ 611 h 662"/>
                <a:gd name="T72" fmla="*/ 274 w 463"/>
                <a:gd name="T73" fmla="*/ 466 h 662"/>
                <a:gd name="T74" fmla="*/ 329 w 463"/>
                <a:gd name="T75" fmla="*/ 432 h 662"/>
                <a:gd name="T76" fmla="*/ 308 w 463"/>
                <a:gd name="T77" fmla="*/ 412 h 662"/>
                <a:gd name="T78" fmla="*/ 302 w 463"/>
                <a:gd name="T79" fmla="*/ 389 h 662"/>
                <a:gd name="T80" fmla="*/ 230 w 463"/>
                <a:gd name="T81" fmla="*/ 315 h 662"/>
                <a:gd name="T82" fmla="*/ 160 w 463"/>
                <a:gd name="T83" fmla="*/ 301 h 662"/>
                <a:gd name="T84" fmla="*/ 133 w 463"/>
                <a:gd name="T85" fmla="*/ 263 h 662"/>
                <a:gd name="T86" fmla="*/ 175 w 463"/>
                <a:gd name="T87" fmla="*/ 195 h 662"/>
                <a:gd name="T88" fmla="*/ 186 w 463"/>
                <a:gd name="T89" fmla="*/ 162 h 662"/>
                <a:gd name="T90" fmla="*/ 273 w 463"/>
                <a:gd name="T91" fmla="*/ 177 h 662"/>
                <a:gd name="T92" fmla="*/ 267 w 463"/>
                <a:gd name="T93" fmla="*/ 211 h 662"/>
                <a:gd name="T94" fmla="*/ 315 w 463"/>
                <a:gd name="T95" fmla="*/ 252 h 662"/>
                <a:gd name="T96" fmla="*/ 395 w 463"/>
                <a:gd name="T97" fmla="*/ 321 h 662"/>
                <a:gd name="T98" fmla="*/ 437 w 463"/>
                <a:gd name="T99" fmla="*/ 270 h 662"/>
                <a:gd name="T100" fmla="*/ 443 w 463"/>
                <a:gd name="T101" fmla="*/ 244 h 662"/>
                <a:gd name="T102" fmla="*/ 462 w 463"/>
                <a:gd name="T103" fmla="*/ 230 h 662"/>
                <a:gd name="T104" fmla="*/ 428 w 463"/>
                <a:gd name="T105" fmla="*/ 20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3856682" y="3682239"/>
              <a:ext cx="494225" cy="485758"/>
            </a:xfrm>
            <a:custGeom>
              <a:avLst/>
              <a:gdLst>
                <a:gd name="T0" fmla="*/ 108 w 491"/>
                <a:gd name="T1" fmla="*/ 159 h 483"/>
                <a:gd name="T2" fmla="*/ 4 w 491"/>
                <a:gd name="T3" fmla="*/ 215 h 483"/>
                <a:gd name="T4" fmla="*/ 40 w 491"/>
                <a:gd name="T5" fmla="*/ 293 h 483"/>
                <a:gd name="T6" fmla="*/ 41 w 491"/>
                <a:gd name="T7" fmla="*/ 294 h 483"/>
                <a:gd name="T8" fmla="*/ 88 w 491"/>
                <a:gd name="T9" fmla="*/ 377 h 483"/>
                <a:gd name="T10" fmla="*/ 115 w 491"/>
                <a:gd name="T11" fmla="*/ 383 h 483"/>
                <a:gd name="T12" fmla="*/ 139 w 491"/>
                <a:gd name="T13" fmla="*/ 397 h 483"/>
                <a:gd name="T14" fmla="*/ 280 w 491"/>
                <a:gd name="T15" fmla="*/ 408 h 483"/>
                <a:gd name="T16" fmla="*/ 287 w 491"/>
                <a:gd name="T17" fmla="*/ 457 h 483"/>
                <a:gd name="T18" fmla="*/ 344 w 491"/>
                <a:gd name="T19" fmla="*/ 450 h 483"/>
                <a:gd name="T20" fmla="*/ 375 w 491"/>
                <a:gd name="T21" fmla="*/ 482 h 483"/>
                <a:gd name="T22" fmla="*/ 399 w 491"/>
                <a:gd name="T23" fmla="*/ 460 h 483"/>
                <a:gd name="T24" fmla="*/ 429 w 491"/>
                <a:gd name="T25" fmla="*/ 462 h 483"/>
                <a:gd name="T26" fmla="*/ 458 w 491"/>
                <a:gd name="T27" fmla="*/ 437 h 483"/>
                <a:gd name="T28" fmla="*/ 453 w 491"/>
                <a:gd name="T29" fmla="*/ 430 h 483"/>
                <a:gd name="T30" fmla="*/ 456 w 491"/>
                <a:gd name="T31" fmla="*/ 403 h 483"/>
                <a:gd name="T32" fmla="*/ 402 w 491"/>
                <a:gd name="T33" fmla="*/ 387 h 483"/>
                <a:gd name="T34" fmla="*/ 375 w 491"/>
                <a:gd name="T35" fmla="*/ 345 h 483"/>
                <a:gd name="T36" fmla="*/ 365 w 491"/>
                <a:gd name="T37" fmla="*/ 312 h 483"/>
                <a:gd name="T38" fmla="*/ 392 w 491"/>
                <a:gd name="T39" fmla="*/ 299 h 483"/>
                <a:gd name="T40" fmla="*/ 410 w 491"/>
                <a:gd name="T41" fmla="*/ 269 h 483"/>
                <a:gd name="T42" fmla="*/ 423 w 491"/>
                <a:gd name="T43" fmla="*/ 259 h 483"/>
                <a:gd name="T44" fmla="*/ 421 w 491"/>
                <a:gd name="T45" fmla="*/ 213 h 483"/>
                <a:gd name="T46" fmla="*/ 449 w 491"/>
                <a:gd name="T47" fmla="*/ 219 h 483"/>
                <a:gd name="T48" fmla="*/ 450 w 491"/>
                <a:gd name="T49" fmla="*/ 222 h 483"/>
                <a:gd name="T50" fmla="*/ 491 w 491"/>
                <a:gd name="T51" fmla="*/ 214 h 483"/>
                <a:gd name="T52" fmla="*/ 445 w 491"/>
                <a:gd name="T53" fmla="*/ 180 h 483"/>
                <a:gd name="T54" fmla="*/ 401 w 491"/>
                <a:gd name="T55" fmla="*/ 168 h 483"/>
                <a:gd name="T56" fmla="*/ 400 w 491"/>
                <a:gd name="T57" fmla="*/ 167 h 483"/>
                <a:gd name="T58" fmla="*/ 345 w 491"/>
                <a:gd name="T59" fmla="*/ 127 h 483"/>
                <a:gd name="T60" fmla="*/ 391 w 491"/>
                <a:gd name="T61" fmla="*/ 76 h 483"/>
                <a:gd name="T62" fmla="*/ 373 w 491"/>
                <a:gd name="T63" fmla="*/ 25 h 483"/>
                <a:gd name="T64" fmla="*/ 299 w 491"/>
                <a:gd name="T65" fmla="*/ 38 h 483"/>
                <a:gd name="T66" fmla="*/ 267 w 491"/>
                <a:gd name="T67" fmla="*/ 19 h 483"/>
                <a:gd name="T68" fmla="*/ 252 w 491"/>
                <a:gd name="T69" fmla="*/ 15 h 483"/>
                <a:gd name="T70" fmla="*/ 250 w 491"/>
                <a:gd name="T71" fmla="*/ 8 h 483"/>
                <a:gd name="T72" fmla="*/ 250 w 491"/>
                <a:gd name="T73" fmla="*/ 7 h 483"/>
                <a:gd name="T74" fmla="*/ 249 w 491"/>
                <a:gd name="T75" fmla="*/ 4 h 483"/>
                <a:gd name="T76" fmla="*/ 249 w 491"/>
                <a:gd name="T77" fmla="*/ 0 h 483"/>
                <a:gd name="T78" fmla="*/ 244 w 491"/>
                <a:gd name="T79" fmla="*/ 28 h 483"/>
                <a:gd name="T80" fmla="*/ 241 w 491"/>
                <a:gd name="T81" fmla="*/ 48 h 483"/>
                <a:gd name="T82" fmla="*/ 244 w 491"/>
                <a:gd name="T83" fmla="*/ 89 h 483"/>
                <a:gd name="T84" fmla="*/ 241 w 491"/>
                <a:gd name="T85" fmla="*/ 92 h 483"/>
                <a:gd name="T86" fmla="*/ 229 w 491"/>
                <a:gd name="T87" fmla="*/ 127 h 483"/>
                <a:gd name="T88" fmla="*/ 177 w 491"/>
                <a:gd name="T89" fmla="*/ 144 h 483"/>
                <a:gd name="T90" fmla="*/ 110 w 491"/>
                <a:gd name="T91" fmla="*/ 15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4781633" y="4720428"/>
              <a:ext cx="140754" cy="339713"/>
            </a:xfrm>
            <a:custGeom>
              <a:avLst/>
              <a:gdLst>
                <a:gd name="T0" fmla="*/ 105 w 139"/>
                <a:gd name="T1" fmla="*/ 0 h 338"/>
                <a:gd name="T2" fmla="*/ 32 w 139"/>
                <a:gd name="T3" fmla="*/ 92 h 338"/>
                <a:gd name="T4" fmla="*/ 0 w 139"/>
                <a:gd name="T5" fmla="*/ 143 h 338"/>
                <a:gd name="T6" fmla="*/ 7 w 139"/>
                <a:gd name="T7" fmla="*/ 202 h 338"/>
                <a:gd name="T8" fmla="*/ 7 w 139"/>
                <a:gd name="T9" fmla="*/ 203 h 338"/>
                <a:gd name="T10" fmla="*/ 7 w 139"/>
                <a:gd name="T11" fmla="*/ 203 h 338"/>
                <a:gd name="T12" fmla="*/ 2 w 139"/>
                <a:gd name="T13" fmla="*/ 243 h 338"/>
                <a:gd name="T14" fmla="*/ 5 w 139"/>
                <a:gd name="T15" fmla="*/ 266 h 338"/>
                <a:gd name="T16" fmla="*/ 48 w 139"/>
                <a:gd name="T17" fmla="*/ 294 h 338"/>
                <a:gd name="T18" fmla="*/ 48 w 139"/>
                <a:gd name="T19" fmla="*/ 294 h 338"/>
                <a:gd name="T20" fmla="*/ 49 w 139"/>
                <a:gd name="T21" fmla="*/ 294 h 338"/>
                <a:gd name="T22" fmla="*/ 51 w 139"/>
                <a:gd name="T23" fmla="*/ 298 h 338"/>
                <a:gd name="T24" fmla="*/ 51 w 139"/>
                <a:gd name="T25" fmla="*/ 298 h 338"/>
                <a:gd name="T26" fmla="*/ 67 w 139"/>
                <a:gd name="T27" fmla="*/ 326 h 338"/>
                <a:gd name="T28" fmla="*/ 81 w 139"/>
                <a:gd name="T29" fmla="*/ 338 h 338"/>
                <a:gd name="T30" fmla="*/ 87 w 139"/>
                <a:gd name="T31" fmla="*/ 268 h 338"/>
                <a:gd name="T32" fmla="*/ 87 w 139"/>
                <a:gd name="T33" fmla="*/ 266 h 338"/>
                <a:gd name="T34" fmla="*/ 118 w 139"/>
                <a:gd name="T35" fmla="*/ 192 h 338"/>
                <a:gd name="T36" fmla="*/ 129 w 139"/>
                <a:gd name="T37" fmla="*/ 104 h 338"/>
                <a:gd name="T38" fmla="*/ 129 w 139"/>
                <a:gd name="T39" fmla="*/ 103 h 338"/>
                <a:gd name="T40" fmla="*/ 130 w 139"/>
                <a:gd name="T41" fmla="*/ 102 h 338"/>
                <a:gd name="T42" fmla="*/ 139 w 139"/>
                <a:gd name="T43" fmla="*/ 79 h 338"/>
                <a:gd name="T44" fmla="*/ 132 w 139"/>
                <a:gd name="T45" fmla="*/ 59 h 338"/>
                <a:gd name="T46" fmla="*/ 132 w 139"/>
                <a:gd name="T47" fmla="*/ 58 h 338"/>
                <a:gd name="T48" fmla="*/ 131 w 139"/>
                <a:gd name="T49" fmla="*/ 58 h 338"/>
                <a:gd name="T50" fmla="*/ 129 w 139"/>
                <a:gd name="T51" fmla="*/ 31 h 338"/>
                <a:gd name="T52" fmla="*/ 130 w 139"/>
                <a:gd name="T53" fmla="*/ 30 h 338"/>
                <a:gd name="T54" fmla="*/ 131 w 139"/>
                <a:gd name="T55" fmla="*/ 28 h 338"/>
                <a:gd name="T56" fmla="*/ 136 w 139"/>
                <a:gd name="T57" fmla="*/ 22 h 338"/>
                <a:gd name="T58" fmla="*/ 139 w 139"/>
                <a:gd name="T59" fmla="*/ 15 h 338"/>
                <a:gd name="T60" fmla="*/ 105 w 139"/>
                <a:gd name="T6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3744503" y="5322599"/>
              <a:ext cx="216951" cy="185202"/>
            </a:xfrm>
            <a:custGeom>
              <a:avLst/>
              <a:gdLst>
                <a:gd name="T0" fmla="*/ 98 w 216"/>
                <a:gd name="T1" fmla="*/ 18 h 184"/>
                <a:gd name="T2" fmla="*/ 95 w 216"/>
                <a:gd name="T3" fmla="*/ 24 h 184"/>
                <a:gd name="T4" fmla="*/ 95 w 216"/>
                <a:gd name="T5" fmla="*/ 25 h 184"/>
                <a:gd name="T6" fmla="*/ 94 w 216"/>
                <a:gd name="T7" fmla="*/ 27 h 184"/>
                <a:gd name="T8" fmla="*/ 50 w 216"/>
                <a:gd name="T9" fmla="*/ 37 h 184"/>
                <a:gd name="T10" fmla="*/ 52 w 216"/>
                <a:gd name="T11" fmla="*/ 43 h 184"/>
                <a:gd name="T12" fmla="*/ 66 w 216"/>
                <a:gd name="T13" fmla="*/ 58 h 184"/>
                <a:gd name="T14" fmla="*/ 62 w 216"/>
                <a:gd name="T15" fmla="*/ 60 h 184"/>
                <a:gd name="T16" fmla="*/ 42 w 216"/>
                <a:gd name="T17" fmla="*/ 70 h 184"/>
                <a:gd name="T18" fmla="*/ 10 w 216"/>
                <a:gd name="T19" fmla="*/ 94 h 184"/>
                <a:gd name="T20" fmla="*/ 18 w 216"/>
                <a:gd name="T21" fmla="*/ 165 h 184"/>
                <a:gd name="T22" fmla="*/ 49 w 216"/>
                <a:gd name="T23" fmla="*/ 168 h 184"/>
                <a:gd name="T24" fmla="*/ 50 w 216"/>
                <a:gd name="T25" fmla="*/ 168 h 184"/>
                <a:gd name="T26" fmla="*/ 50 w 216"/>
                <a:gd name="T27" fmla="*/ 169 h 184"/>
                <a:gd name="T28" fmla="*/ 82 w 216"/>
                <a:gd name="T29" fmla="*/ 184 h 184"/>
                <a:gd name="T30" fmla="*/ 116 w 216"/>
                <a:gd name="T31" fmla="*/ 179 h 184"/>
                <a:gd name="T32" fmla="*/ 165 w 216"/>
                <a:gd name="T33" fmla="*/ 139 h 184"/>
                <a:gd name="T34" fmla="*/ 166 w 216"/>
                <a:gd name="T35" fmla="*/ 139 h 184"/>
                <a:gd name="T36" fmla="*/ 169 w 216"/>
                <a:gd name="T37" fmla="*/ 137 h 184"/>
                <a:gd name="T38" fmla="*/ 183 w 216"/>
                <a:gd name="T39" fmla="*/ 132 h 184"/>
                <a:gd name="T40" fmla="*/ 179 w 216"/>
                <a:gd name="T41" fmla="*/ 88 h 184"/>
                <a:gd name="T42" fmla="*/ 179 w 216"/>
                <a:gd name="T43" fmla="*/ 86 h 184"/>
                <a:gd name="T44" fmla="*/ 198 w 216"/>
                <a:gd name="T45" fmla="*/ 58 h 184"/>
                <a:gd name="T46" fmla="*/ 198 w 216"/>
                <a:gd name="T47" fmla="*/ 57 h 184"/>
                <a:gd name="T48" fmla="*/ 199 w 216"/>
                <a:gd name="T49" fmla="*/ 57 h 184"/>
                <a:gd name="T50" fmla="*/ 214 w 216"/>
                <a:gd name="T51" fmla="*/ 46 h 184"/>
                <a:gd name="T52" fmla="*/ 210 w 216"/>
                <a:gd name="T53" fmla="*/ 12 h 184"/>
                <a:gd name="T54" fmla="*/ 195 w 216"/>
                <a:gd name="T55" fmla="*/ 0 h 184"/>
                <a:gd name="T56" fmla="*/ 197 w 216"/>
                <a:gd name="T57" fmla="*/ 16 h 184"/>
                <a:gd name="T58" fmla="*/ 169 w 216"/>
                <a:gd name="T59" fmla="*/ 11 h 184"/>
                <a:gd name="T60" fmla="*/ 156 w 216"/>
                <a:gd name="T61" fmla="*/ 18 h 184"/>
                <a:gd name="T62" fmla="*/ 155 w 216"/>
                <a:gd name="T63" fmla="*/ 18 h 184"/>
                <a:gd name="T64" fmla="*/ 155 w 216"/>
                <a:gd name="T65" fmla="*/ 18 h 184"/>
                <a:gd name="T66" fmla="*/ 98 w 216"/>
                <a:gd name="T67" fmla="*/ 1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085905" y="1770218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1600" b="1" spc="300" dirty="0">
                <a:latin typeface="微软雅黑" pitchFamily="34" charset="-122"/>
                <a:ea typeface="微软雅黑" pitchFamily="34" charset="-122"/>
              </a:rPr>
              <a:t>ADD TITLE</a:t>
            </a:r>
            <a:endParaRPr lang="zh-HK" altLang="en-US" sz="1600" b="1" spc="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94317" y="2364950"/>
            <a:ext cx="5159244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85905" y="3206473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1600" b="1" spc="300" dirty="0">
                <a:latin typeface="微软雅黑" pitchFamily="34" charset="-122"/>
                <a:ea typeface="微软雅黑" pitchFamily="34" charset="-122"/>
              </a:rPr>
              <a:t>ADD TITLE</a:t>
            </a:r>
            <a:endParaRPr lang="zh-HK" altLang="en-US" sz="1600" b="1" spc="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85905" y="4642726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1600" b="1" spc="300" dirty="0">
                <a:latin typeface="微软雅黑" pitchFamily="34" charset="-122"/>
                <a:ea typeface="微软雅黑" pitchFamily="34" charset="-122"/>
              </a:rPr>
              <a:t>ADD TITLE</a:t>
            </a:r>
            <a:endParaRPr lang="zh-HK" altLang="en-US" sz="1600" b="1" spc="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994317" y="3801949"/>
            <a:ext cx="5159244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994317" y="5258514"/>
            <a:ext cx="5159244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等腰三角形 66"/>
          <p:cNvSpPr/>
          <p:nvPr/>
        </p:nvSpPr>
        <p:spPr>
          <a:xfrm rot="5400000">
            <a:off x="3670483" y="2250557"/>
            <a:ext cx="324104" cy="2794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等腰三角形 67"/>
          <p:cNvSpPr/>
          <p:nvPr/>
        </p:nvSpPr>
        <p:spPr>
          <a:xfrm rot="5400000">
            <a:off x="5824087" y="2250557"/>
            <a:ext cx="324104" cy="2794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等腰三角形 68"/>
          <p:cNvSpPr/>
          <p:nvPr/>
        </p:nvSpPr>
        <p:spPr>
          <a:xfrm rot="5400000">
            <a:off x="8039258" y="2250557"/>
            <a:ext cx="324104" cy="2794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0" name="组合 40"/>
          <p:cNvGrpSpPr/>
          <p:nvPr/>
        </p:nvGrpSpPr>
        <p:grpSpPr>
          <a:xfrm>
            <a:off x="2011602" y="1714683"/>
            <a:ext cx="1341890" cy="1351148"/>
            <a:chOff x="639593" y="2275794"/>
            <a:chExt cx="1341891" cy="1351148"/>
          </a:xfrm>
        </p:grpSpPr>
        <p:grpSp>
          <p:nvGrpSpPr>
            <p:cNvPr id="71" name="组合 20"/>
            <p:cNvGrpSpPr/>
            <p:nvPr/>
          </p:nvGrpSpPr>
          <p:grpSpPr>
            <a:xfrm flipV="1">
              <a:off x="639593" y="2275794"/>
              <a:ext cx="1341891" cy="1351148"/>
              <a:chOff x="3420609" y="2342470"/>
              <a:chExt cx="2383516" cy="2399959"/>
            </a:xfrm>
          </p:grpSpPr>
          <p:sp>
            <p:nvSpPr>
              <p:cNvPr id="74" name="饼形 21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5" name="饼形 22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904138" y="2521971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94509" y="3014938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keyword</a:t>
              </a:r>
              <a:endParaRPr lang="zh-HK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2256186" y="3213745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HK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7" name="组合 44"/>
          <p:cNvGrpSpPr/>
          <p:nvPr/>
        </p:nvGrpSpPr>
        <p:grpSpPr>
          <a:xfrm>
            <a:off x="4208173" y="1726363"/>
            <a:ext cx="1341890" cy="1351148"/>
            <a:chOff x="3028406" y="2336983"/>
            <a:chExt cx="1341891" cy="1351148"/>
          </a:xfrm>
        </p:grpSpPr>
        <p:grpSp>
          <p:nvGrpSpPr>
            <p:cNvPr id="78" name="组合 19"/>
            <p:cNvGrpSpPr/>
            <p:nvPr/>
          </p:nvGrpSpPr>
          <p:grpSpPr>
            <a:xfrm>
              <a:off x="3028406" y="2336983"/>
              <a:ext cx="1341891" cy="1351148"/>
              <a:chOff x="3420609" y="2342470"/>
              <a:chExt cx="2383516" cy="2399959"/>
            </a:xfrm>
          </p:grpSpPr>
          <p:sp>
            <p:nvSpPr>
              <p:cNvPr id="81" name="饼形 16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" name="饼形 18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3292951" y="3091342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083322" y="2567436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keyword</a:t>
              </a:r>
              <a:endParaRPr lang="zh-HK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4452756" y="3231136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HK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4" name="组合 46"/>
          <p:cNvGrpSpPr/>
          <p:nvPr/>
        </p:nvGrpSpPr>
        <p:grpSpPr>
          <a:xfrm>
            <a:off x="6404744" y="1720399"/>
            <a:ext cx="1341890" cy="1351148"/>
            <a:chOff x="5188770" y="2336983"/>
            <a:chExt cx="1341891" cy="1351148"/>
          </a:xfrm>
        </p:grpSpPr>
        <p:grpSp>
          <p:nvGrpSpPr>
            <p:cNvPr id="85" name="组合 30"/>
            <p:cNvGrpSpPr/>
            <p:nvPr/>
          </p:nvGrpSpPr>
          <p:grpSpPr>
            <a:xfrm flipV="1">
              <a:off x="5188770" y="2336983"/>
              <a:ext cx="1341891" cy="1351148"/>
              <a:chOff x="3420609" y="2342470"/>
              <a:chExt cx="2383516" cy="2399959"/>
            </a:xfrm>
          </p:grpSpPr>
          <p:sp>
            <p:nvSpPr>
              <p:cNvPr id="88" name="饼形 31"/>
              <p:cNvSpPr/>
              <p:nvPr/>
            </p:nvSpPr>
            <p:spPr>
              <a:xfrm>
                <a:off x="3420609" y="2359136"/>
                <a:ext cx="2383292" cy="2383293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9" name="饼形 32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5453315" y="2583160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243686" y="3073930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keyword</a:t>
              </a:r>
              <a:endParaRPr lang="zh-HK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6649327" y="3237871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HK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1" name="组合 45"/>
          <p:cNvGrpSpPr/>
          <p:nvPr/>
        </p:nvGrpSpPr>
        <p:grpSpPr>
          <a:xfrm>
            <a:off x="8601314" y="1721034"/>
            <a:ext cx="1341890" cy="1351148"/>
            <a:chOff x="7100407" y="2336983"/>
            <a:chExt cx="1341891" cy="1351148"/>
          </a:xfrm>
        </p:grpSpPr>
        <p:grpSp>
          <p:nvGrpSpPr>
            <p:cNvPr id="92" name="组合 27"/>
            <p:cNvGrpSpPr/>
            <p:nvPr/>
          </p:nvGrpSpPr>
          <p:grpSpPr>
            <a:xfrm>
              <a:off x="7100407" y="2336983"/>
              <a:ext cx="1341891" cy="1351148"/>
              <a:chOff x="3420609" y="2342470"/>
              <a:chExt cx="2383516" cy="2399959"/>
            </a:xfrm>
          </p:grpSpPr>
          <p:sp>
            <p:nvSpPr>
              <p:cNvPr id="95" name="饼形 28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6" name="饼形 29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7364952" y="3094274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7155323" y="2567436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keyword</a:t>
              </a:r>
              <a:endParaRPr lang="zh-HK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8845898" y="3225805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HK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891184" y="4041595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069551" y="4041593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244681" y="4041592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341012" y="4041592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/>
                <a:ea typeface="微软雅黑"/>
              </a:rPr>
              <a:t>倍字间距。</a:t>
            </a:r>
            <a:endParaRPr lang="zh-CN" altLang="en-US" sz="12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第一PPT模板网-WWW.1PPT.COM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4568</Words>
  <Application>WPS 演示</Application>
  <PresentationFormat>自定义</PresentationFormat>
  <Paragraphs>547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dc:description>第一PPT模板网-WWW.1PPT.COM</dc:description>
  <cp:category>第一PPT模板网-WWW.1PPT.COM</cp:category>
  <cp:lastModifiedBy>admin</cp:lastModifiedBy>
  <cp:revision>50</cp:revision>
  <dcterms:created xsi:type="dcterms:W3CDTF">2015-07-02T02:13:00Z</dcterms:created>
  <dcterms:modified xsi:type="dcterms:W3CDTF">2016-09-07T07:37:05Z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